
<file path=[Content_Types].xml><?xml version="1.0" encoding="utf-8"?>
<Types xmlns="http://schemas.openxmlformats.org/package/2006/content-types">
  <Default ContentType="image/jpeg" Extension="jpg"/>
  <Default ContentType="image/png" Extension="png"/>
  <Default ContentType="application/vnd.openxmlformats-package.relationships+xml" Extension="rels"/>
  <Default ContentType="image/tiff" Extension="tif"/>
  <Default ContentType="application/xml" Extension="xml"/>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slide+xml" PartName="/ppt/slides/slide88.xml"/>
  <Override ContentType="application/vnd.openxmlformats-officedocument.presentationml.slide+xml" PartName="/ppt/slides/slide89.xml"/>
  <Override ContentType="application/vnd.openxmlformats-officedocument.presentationml.slide+xml" PartName="/ppt/slides/slide90.xml"/>
  <Override ContentType="application/vnd.openxmlformats-officedocument.presentationml.slide+xml" PartName="/ppt/slides/slide91.xml"/>
  <Override ContentType="application/vnd.openxmlformats-officedocument.presentationml.slide+xml" PartName="/ppt/slides/slide92.xml"/>
  <Override ContentType="application/vnd.openxmlformats-officedocument.presentationml.slide+xml" PartName="/ppt/slides/slide93.xml"/>
  <Override ContentType="application/vnd.openxmlformats-officedocument.presentationml.slide+xml" PartName="/ppt/slides/slide94.xml"/>
  <Override ContentType="application/vnd.openxmlformats-officedocument.presentationml.slide+xml" PartName="/ppt/slides/slide95.xml"/>
  <Override ContentType="application/vnd.openxmlformats-officedocument.presentationml.slide+xml" PartName="/ppt/slides/slide96.xml"/>
  <Override ContentType="application/vnd.openxmlformats-officedocument.presentationml.slide+xml" PartName="/ppt/slides/slide97.xml"/>
  <Override ContentType="application/vnd.openxmlformats-officedocument.presentationml.slide+xml" PartName="/ppt/slides/slide98.xml"/>
  <Override ContentType="application/vnd.openxmlformats-officedocument.presentationml.slide+xml" PartName="/ppt/slides/slide99.xml"/>
  <Override ContentType="application/vnd.openxmlformats-officedocument.presentationml.slide+xml" PartName="/ppt/slides/slide100.xml"/>
  <Override ContentType="application/vnd.openxmlformats-officedocument.presentationml.slide+xml" PartName="/ppt/slides/slide101.xml"/>
  <Override ContentType="application/vnd.openxmlformats-officedocument.presentationml.slide+xml" PartName="/ppt/slides/slide102.xml"/>
  <Override ContentType="application/vnd.openxmlformats-officedocument.presentationml.slide+xml" PartName="/ppt/slides/slide103.xml"/>
  <Override ContentType="application/vnd.openxmlformats-officedocument.presentationml.slide+xml" PartName="/ppt/slides/slide104.xml"/>
  <Override ContentType="application/vnd.openxmlformats-officedocument.presentationml.slide+xml" PartName="/ppt/slides/slide105.xml"/>
  <Override ContentType="application/vnd.openxmlformats-officedocument.presentationml.slide+xml" PartName="/ppt/slides/slide106.xml"/>
  <Override ContentType="application/vnd.openxmlformats-officedocument.presentationml.slide+xml" PartName="/ppt/slides/slide107.xml"/>
  <Override ContentType="application/vnd.openxmlformats-officedocument.presentationml.slide+xml" PartName="/ppt/slides/slide108.xml"/>
  <Override ContentType="application/vnd.openxmlformats-officedocument.presentationml.slide+xml" PartName="/ppt/slides/slide109.xml"/>
  <Override ContentType="application/vnd.openxmlformats-officedocument.presentationml.slide+xml" PartName="/ppt/slides/slide110.xml"/>
  <Override ContentType="application/vnd.openxmlformats-officedocument.presentationml.slide+xml" PartName="/ppt/slides/slide111.xml"/>
  <Override ContentType="application/vnd.openxmlformats-officedocument.presentationml.slide+xml" PartName="/ppt/slides/slide112.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app.xml" Type="http://schemas.openxmlformats.org/officeDocument/2006/relationships/extended-properties"/><Relationship Id="rId2" Target="docProps/core.xml" Type="http://schemas.openxmlformats.org/package/2006/relationships/metadata/core-properties"/><Relationship Id="rId1" Target="ppt/presentation.xml" Type="http://schemas.openxmlformats.org/officeDocument/2006/relationships/officeDocument"/><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9" r:id="rId2"/>
    <p:sldId id="567" r:id="rId3"/>
    <p:sldId id="564" r:id="rId4"/>
    <p:sldId id="524" r:id="rId5"/>
    <p:sldId id="522" r:id="rId6"/>
    <p:sldId id="525" r:id="rId7"/>
    <p:sldId id="570" r:id="rId8"/>
    <p:sldId id="526" r:id="rId9"/>
    <p:sldId id="572" r:id="rId10"/>
    <p:sldId id="573" r:id="rId11"/>
    <p:sldId id="575" r:id="rId12"/>
    <p:sldId id="574" r:id="rId13"/>
    <p:sldId id="578" r:id="rId14"/>
    <p:sldId id="579" r:id="rId15"/>
    <p:sldId id="580" r:id="rId16"/>
    <p:sldId id="581" r:id="rId17"/>
    <p:sldId id="571" r:id="rId18"/>
    <p:sldId id="552" r:id="rId19"/>
    <p:sldId id="565" r:id="rId20"/>
    <p:sldId id="553" r:id="rId21"/>
    <p:sldId id="554" r:id="rId22"/>
    <p:sldId id="582" r:id="rId23"/>
    <p:sldId id="586" r:id="rId24"/>
    <p:sldId id="583" r:id="rId25"/>
    <p:sldId id="584" r:id="rId26"/>
    <p:sldId id="585" r:id="rId27"/>
    <p:sldId id="527" r:id="rId28"/>
    <p:sldId id="528" r:id="rId29"/>
    <p:sldId id="529" r:id="rId30"/>
    <p:sldId id="569" r:id="rId31"/>
    <p:sldId id="566" r:id="rId32"/>
    <p:sldId id="530" r:id="rId33"/>
    <p:sldId id="531" r:id="rId34"/>
    <p:sldId id="532" r:id="rId35"/>
    <p:sldId id="533" r:id="rId36"/>
    <p:sldId id="534" r:id="rId37"/>
    <p:sldId id="535" r:id="rId38"/>
    <p:sldId id="538" r:id="rId39"/>
    <p:sldId id="539" r:id="rId40"/>
    <p:sldId id="540" r:id="rId41"/>
    <p:sldId id="541" r:id="rId42"/>
    <p:sldId id="542" r:id="rId43"/>
    <p:sldId id="543" r:id="rId44"/>
    <p:sldId id="544" r:id="rId45"/>
    <p:sldId id="545" r:id="rId46"/>
    <p:sldId id="537" r:id="rId47"/>
    <p:sldId id="597" r:id="rId48"/>
    <p:sldId id="548" r:id="rId49"/>
    <p:sldId id="549" r:id="rId50"/>
    <p:sldId id="601" r:id="rId51"/>
    <p:sldId id="550" r:id="rId52"/>
    <p:sldId id="551" r:id="rId53"/>
    <p:sldId id="600" r:id="rId54"/>
    <p:sldId id="377" r:id="rId55"/>
    <p:sldId id="555" r:id="rId56"/>
    <p:sldId id="512" r:id="rId57"/>
    <p:sldId id="386" r:id="rId58"/>
    <p:sldId id="513" r:id="rId59"/>
    <p:sldId id="398" r:id="rId60"/>
    <p:sldId id="556" r:id="rId61"/>
    <p:sldId id="588" r:id="rId62"/>
    <p:sldId id="589" r:id="rId63"/>
    <p:sldId id="590" r:id="rId64"/>
    <p:sldId id="591" r:id="rId65"/>
    <p:sldId id="592" r:id="rId66"/>
    <p:sldId id="593" r:id="rId67"/>
    <p:sldId id="341" r:id="rId68"/>
    <p:sldId id="388" r:id="rId69"/>
    <p:sldId id="587" r:id="rId70"/>
    <p:sldId id="602" r:id="rId71"/>
    <p:sldId id="603" r:id="rId72"/>
    <p:sldId id="489" r:id="rId73"/>
    <p:sldId id="490" r:id="rId74"/>
    <p:sldId id="357" r:id="rId75"/>
    <p:sldId id="596" r:id="rId76"/>
    <p:sldId id="358" r:id="rId77"/>
    <p:sldId id="391" r:id="rId78"/>
    <p:sldId id="561" r:id="rId79"/>
    <p:sldId id="562" r:id="rId80"/>
    <p:sldId id="563" r:id="rId81"/>
    <p:sldId id="491" r:id="rId82"/>
    <p:sldId id="481" r:id="rId83"/>
    <p:sldId id="282" r:id="rId84"/>
    <p:sldId id="283" r:id="rId85"/>
    <p:sldId id="389" r:id="rId86"/>
    <p:sldId id="390" r:id="rId87"/>
    <p:sldId id="350" r:id="rId88"/>
    <p:sldId id="351" r:id="rId89"/>
    <p:sldId id="352" r:id="rId90"/>
    <p:sldId id="353" r:id="rId91"/>
    <p:sldId id="284" r:id="rId92"/>
    <p:sldId id="594" r:id="rId93"/>
    <p:sldId id="511" r:id="rId94"/>
    <p:sldId id="557" r:id="rId95"/>
    <p:sldId id="277" r:id="rId96"/>
    <p:sldId id="599" r:id="rId97"/>
    <p:sldId id="274" r:id="rId98"/>
    <p:sldId id="279" r:id="rId99"/>
    <p:sldId id="558" r:id="rId100"/>
    <p:sldId id="494" r:id="rId101"/>
    <p:sldId id="559" r:id="rId102"/>
    <p:sldId id="560" r:id="rId103"/>
    <p:sldId id="272" r:id="rId104"/>
    <p:sldId id="273" r:id="rId105"/>
    <p:sldId id="297" r:id="rId106"/>
    <p:sldId id="516" r:id="rId107"/>
    <p:sldId id="298" r:id="rId108"/>
    <p:sldId id="598" r:id="rId109"/>
    <p:sldId id="517" r:id="rId110"/>
    <p:sldId id="365" r:id="rId111"/>
    <p:sldId id="366" r:id="rId112"/>
    <p:sldId id="372" r:id="rId1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009BDF-73C8-49A4-AED2-EF2FF29218D6}">
          <p14:sldIdLst>
            <p14:sldId id="289"/>
            <p14:sldId id="567"/>
            <p14:sldId id="564"/>
            <p14:sldId id="524"/>
            <p14:sldId id="522"/>
            <p14:sldId id="525"/>
            <p14:sldId id="570"/>
            <p14:sldId id="526"/>
            <p14:sldId id="572"/>
            <p14:sldId id="573"/>
            <p14:sldId id="575"/>
            <p14:sldId id="574"/>
            <p14:sldId id="578"/>
            <p14:sldId id="579"/>
            <p14:sldId id="580"/>
            <p14:sldId id="581"/>
            <p14:sldId id="571"/>
            <p14:sldId id="552"/>
            <p14:sldId id="565"/>
            <p14:sldId id="553"/>
            <p14:sldId id="554"/>
            <p14:sldId id="582"/>
            <p14:sldId id="586"/>
            <p14:sldId id="583"/>
            <p14:sldId id="584"/>
            <p14:sldId id="585"/>
            <p14:sldId id="527"/>
            <p14:sldId id="528"/>
            <p14:sldId id="529"/>
            <p14:sldId id="569"/>
            <p14:sldId id="566"/>
            <p14:sldId id="530"/>
            <p14:sldId id="531"/>
            <p14:sldId id="532"/>
            <p14:sldId id="533"/>
            <p14:sldId id="534"/>
            <p14:sldId id="535"/>
            <p14:sldId id="538"/>
            <p14:sldId id="539"/>
            <p14:sldId id="540"/>
            <p14:sldId id="541"/>
            <p14:sldId id="542"/>
            <p14:sldId id="543"/>
            <p14:sldId id="544"/>
            <p14:sldId id="545"/>
            <p14:sldId id="537"/>
            <p14:sldId id="597"/>
            <p14:sldId id="548"/>
            <p14:sldId id="549"/>
            <p14:sldId id="601"/>
            <p14:sldId id="550"/>
            <p14:sldId id="551"/>
            <p14:sldId id="600"/>
            <p14:sldId id="377"/>
            <p14:sldId id="555"/>
            <p14:sldId id="512"/>
            <p14:sldId id="386"/>
            <p14:sldId id="513"/>
            <p14:sldId id="398"/>
            <p14:sldId id="556"/>
            <p14:sldId id="588"/>
            <p14:sldId id="589"/>
            <p14:sldId id="590"/>
            <p14:sldId id="591"/>
            <p14:sldId id="592"/>
            <p14:sldId id="593"/>
            <p14:sldId id="341"/>
            <p14:sldId id="388"/>
            <p14:sldId id="587"/>
            <p14:sldId id="602"/>
            <p14:sldId id="603"/>
            <p14:sldId id="489"/>
            <p14:sldId id="490"/>
            <p14:sldId id="357"/>
            <p14:sldId id="596"/>
            <p14:sldId id="358"/>
            <p14:sldId id="391"/>
            <p14:sldId id="561"/>
            <p14:sldId id="562"/>
            <p14:sldId id="563"/>
            <p14:sldId id="491"/>
            <p14:sldId id="481"/>
            <p14:sldId id="282"/>
            <p14:sldId id="283"/>
            <p14:sldId id="389"/>
            <p14:sldId id="390"/>
            <p14:sldId id="350"/>
            <p14:sldId id="351"/>
            <p14:sldId id="352"/>
            <p14:sldId id="353"/>
            <p14:sldId id="284"/>
            <p14:sldId id="594"/>
            <p14:sldId id="511"/>
            <p14:sldId id="557"/>
            <p14:sldId id="277"/>
            <p14:sldId id="599"/>
            <p14:sldId id="274"/>
            <p14:sldId id="279"/>
            <p14:sldId id="558"/>
            <p14:sldId id="494"/>
            <p14:sldId id="559"/>
            <p14:sldId id="560"/>
            <p14:sldId id="272"/>
            <p14:sldId id="273"/>
            <p14:sldId id="297"/>
            <p14:sldId id="516"/>
            <p14:sldId id="298"/>
            <p14:sldId id="598"/>
            <p14:sldId id="517"/>
            <p14:sldId id="365"/>
            <p14:sldId id="366"/>
            <p14:sldId id="3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163" autoAdjust="0"/>
    <p:restoredTop sz="94660"/>
  </p:normalViewPr>
  <p:slideViewPr>
    <p:cSldViewPr snapToGrid="0">
      <p:cViewPr varScale="1">
        <p:scale>
          <a:sx n="64" d="100"/>
          <a:sy n="64" d="100"/>
        </p:scale>
        <p:origin x="39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D88C18-604E-42D4-A9B6-6779E7D7DBF5}"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3270841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88C18-604E-42D4-A9B6-6779E7D7DBF5}"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395083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5D88C18-604E-42D4-A9B6-6779E7D7DBF5}"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3669598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D88C18-604E-42D4-A9B6-6779E7D7DBF5}" type="datetimeFigureOut">
              <a:rPr lang="en-US" smtClean="0"/>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1960862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D88C18-604E-42D4-A9B6-6779E7D7DBF5}" type="datetimeFigureOut">
              <a:rPr lang="en-US" smtClean="0"/>
              <a:t>2/27/2019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1697495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D88C18-604E-42D4-A9B6-6779E7D7DBF5}" type="datetimeFigureOut">
              <a:rPr lang="en-US" smtClean="0"/>
              <a:t>2/27/2019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3878888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D88C18-604E-42D4-A9B6-6779E7D7DBF5}" type="datetimeFigureOut">
              <a:rPr lang="en-US" smtClean="0"/>
              <a:t>2/27/2019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533468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5D88C18-604E-42D4-A9B6-6779E7D7DBF5}" type="datetimeFigureOut">
              <a:rPr lang="en-US" smtClean="0"/>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3138085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5D88C18-604E-42D4-A9B6-6779E7D7DBF5}" type="datetimeFigureOut">
              <a:rPr lang="en-US" smtClean="0"/>
              <a:t>2/27/2019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3058157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88C18-604E-42D4-A9B6-6779E7D7DBF5}"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1458512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88C18-604E-42D4-A9B6-6779E7D7DBF5}" type="datetimeFigureOut">
              <a:rPr lang="en-US" smtClean="0"/>
              <a:t>2/27/2019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5245A-CE19-453A-BA36-7E39B0386D74}" type="slidenum">
              <a:rPr lang="en-US" smtClean="0"/>
              <a:t>‹#›</a:t>
            </a:fld>
            <a:endParaRPr lang="en-US"/>
          </a:p>
        </p:txBody>
      </p:sp>
    </p:spTree>
    <p:extLst>
      <p:ext uri="{BB962C8B-B14F-4D97-AF65-F5344CB8AC3E}">
        <p14:creationId xmlns:p14="http://schemas.microsoft.com/office/powerpoint/2010/main" val="673780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D88C18-604E-42D4-A9B6-6779E7D7DBF5}" type="datetimeFigureOut">
              <a:rPr lang="en-US" smtClean="0"/>
              <a:t>2/27/2019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A5245A-CE19-453A-BA36-7E39B0386D74}" type="slidenum">
              <a:rPr lang="en-US" smtClean="0"/>
              <a:t>‹#›</a:t>
            </a:fld>
            <a:endParaRPr lang="en-US"/>
          </a:p>
        </p:txBody>
      </p:sp>
    </p:spTree>
    <p:extLst>
      <p:ext uri="{BB962C8B-B14F-4D97-AF65-F5344CB8AC3E}">
        <p14:creationId xmlns:p14="http://schemas.microsoft.com/office/powerpoint/2010/main" val="62809531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arget="../media/image1.jpeg" Type="http://schemas.openxmlformats.org/officeDocument/2006/relationships/image"/><Relationship Id="rId1" Target="../slideLayouts/slideLayout7.xml" Type="http://schemas.openxmlformats.org/officeDocument/2006/relationships/slideLayout"/></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arget="../media/image4.jpeg" Type="http://schemas.openxmlformats.org/officeDocument/2006/relationships/image"/><Relationship Id="rId1" Target="../slideLayouts/slideLayout7.xml" Type="http://schemas.openxmlformats.org/officeDocument/2006/relationships/slideLayout"/></Relationships>
</file>

<file path=ppt/slides/_rels/slide5.xml.rels><?xml version="1.0" encoding="UTF-8" standalone="yes" ?><Relationships xmlns="http://schemas.openxmlformats.org/package/2006/relationships"><Relationship Id="rId2" Target="../media/image5.jpeg" Type="http://schemas.openxmlformats.org/officeDocument/2006/relationships/image"/><Relationship Id="rId1" Target="../slideLayouts/slideLayout7.xml" Type="http://schemas.openxmlformats.org/officeDocument/2006/relationships/slideLayout"/></Relationships>
</file>

<file path=ppt/slides/_rels/slide6.xml.rels><?xml version="1.0" encoding="UTF-8" standalone="yes" ?><Relationships xmlns="http://schemas.openxmlformats.org/package/2006/relationships"><Relationship Id="rId2" Target="../media/image6.jpeg" Type="http://schemas.openxmlformats.org/officeDocument/2006/relationships/image"/><Relationship Id="rId1" Target="../slideLayouts/slideLayout7.xml" Type="http://schemas.openxmlformats.org/officeDocument/2006/relationships/slideLayout"/></Relationships>
</file>

<file path=ppt/slides/_rels/slide7.xml.rels><?xml version="1.0" encoding="UTF-8" standalone="yes" ?><Relationships xmlns="http://schemas.openxmlformats.org/package/2006/relationships"><Relationship Id="rId2" Target="../media/image7.jpeg" Type="http://schemas.openxmlformats.org/officeDocument/2006/relationships/image"/><Relationship Id="rId1" Target="../slideLayouts/slideLayout7.xml" Type="http://schemas.openxmlformats.org/officeDocument/2006/relationships/slideLayout"/></Relationships>
</file>

<file path=ppt/slides/_rels/slide8.xml.rels><?xml version="1.0" encoding="UTF-8" standalone="yes" ?><Relationships xmlns="http://schemas.openxmlformats.org/package/2006/relationships"><Relationship Id="rId2" Target="../media/image8.jpeg" Type="http://schemas.openxmlformats.org/officeDocument/2006/relationships/image"/><Relationship Id="rId1" Target="../slideLayouts/slideLayout7.xml" Type="http://schemas.openxmlformats.org/officeDocument/2006/relationships/slideLayout"/></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arget="../media/image10.jpeg" Type="http://schemas.openxmlformats.org/officeDocument/2006/relationships/image"/><Relationship Id="rId1" Target="../slideLayouts/slideLayout7.xml" Type="http://schemas.openxmlformats.org/officeDocument/2006/relationships/slideLayout"/></Relationships>
</file>

<file path=ppt/slides/_rels/slide11.xml.rels><?xml version="1.0" encoding="UTF-8" standalone="yes" ?><Relationships xmlns="http://schemas.openxmlformats.org/package/2006/relationships"><Relationship Id="rId2" Target="../media/image11.jpeg" Type="http://schemas.openxmlformats.org/officeDocument/2006/relationships/image"/><Relationship Id="rId1" Target="../slideLayouts/slideLayout7.xml" Type="http://schemas.openxmlformats.org/officeDocument/2006/relationships/slideLayout"/></Relationships>
</file>

<file path=ppt/slides/_rels/slide12.xml.rels><?xml version="1.0" encoding="UTF-8" standalone="yes" ?><Relationships xmlns="http://schemas.openxmlformats.org/package/2006/relationships"><Relationship Id="rId2" Target="../media/image12.jpeg" Type="http://schemas.openxmlformats.org/officeDocument/2006/relationships/image"/><Relationship Id="rId1" Target="../slideLayouts/slideLayout7.xml" Type="http://schemas.openxmlformats.org/officeDocument/2006/relationships/slideLayout"/></Relationships>
</file>

<file path=ppt/slides/_rels/slide13.xml.rels><?xml version="1.0" encoding="UTF-8" standalone="yes" ?><Relationships xmlns="http://schemas.openxmlformats.org/package/2006/relationships"><Relationship Id="rId2" Target="../media/image13.jpeg" Type="http://schemas.openxmlformats.org/officeDocument/2006/relationships/image"/><Relationship Id="rId1" Target="../slideLayouts/slideLayout7.xml" Type="http://schemas.openxmlformats.org/officeDocument/2006/relationships/slideLayout"/></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arget="../media/image16.jpeg" Type="http://schemas.openxmlformats.org/officeDocument/2006/relationships/image"/><Relationship Id="rId1" Target="../slideLayouts/slideLayout7.xml" Type="http://schemas.openxmlformats.org/officeDocument/2006/relationships/slideLayout"/></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arget="../media/image23.jpeg" Type="http://schemas.openxmlformats.org/officeDocument/2006/relationships/image"/><Relationship Id="rId1" Target="../slideLayouts/slideLayout7.xml" Type="http://schemas.openxmlformats.org/officeDocument/2006/relationships/slideLayout"/></Relationships>
</file>

<file path=ppt/slides/_rels/slide23.xml.rels><?xml version="1.0" encoding="UTF-8" standalone="yes" ?><Relationships xmlns="http://schemas.openxmlformats.org/package/2006/relationships"><Relationship Id="rId2" Target="../media/image24.jpeg" Type="http://schemas.openxmlformats.org/officeDocument/2006/relationships/image"/><Relationship Id="rId1" Target="../slideLayouts/slideLayout7.xml" Type="http://schemas.openxmlformats.org/officeDocument/2006/relationships/slideLayout"/></Relationships>
</file>

<file path=ppt/slides/_rels/slide24.xml.rels><?xml version="1.0" encoding="UTF-8" standalone="yes" ?><Relationships xmlns="http://schemas.openxmlformats.org/package/2006/relationships"><Relationship Id="rId2" Target="../media/image25.jpeg" Type="http://schemas.openxmlformats.org/officeDocument/2006/relationships/image"/><Relationship Id="rId1" Target="../slideLayouts/slideLayout7.xml" Type="http://schemas.openxmlformats.org/officeDocument/2006/relationships/slideLayout"/></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arget="../media/image26.jpeg" Type="http://schemas.openxmlformats.org/officeDocument/2006/relationships/image"/><Relationship Id="rId1" Target="../slideLayouts/slideLayout7.xml" Type="http://schemas.openxmlformats.org/officeDocument/2006/relationships/slideLayout"/></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arget="../media/image28.jpeg" Type="http://schemas.openxmlformats.org/officeDocument/2006/relationships/image"/><Relationship Id="rId1" Target="../slideLayouts/slideLayout7.xml" Type="http://schemas.openxmlformats.org/officeDocument/2006/relationships/slideLayout"/></Relationships>
</file>

<file path=ppt/slides/_rels/slide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arget="../media/image32.jpeg" Type="http://schemas.openxmlformats.org/officeDocument/2006/relationships/image"/><Relationship Id="rId1" Target="../slideLayouts/slideLayout7.xml" Type="http://schemas.openxmlformats.org/officeDocument/2006/relationships/slideLayout"/></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arget="../media/image34.jpeg" Type="http://schemas.openxmlformats.org/officeDocument/2006/relationships/image"/><Relationship Id="rId1" Target="../slideLayouts/slideLayout7.xml" Type="http://schemas.openxmlformats.org/officeDocument/2006/relationships/slideLayout"/></Relationships>
</file>

<file path=ppt/slides/_rels/slide34.xml.rels><?xml version="1.0" encoding="UTF-8" standalone="yes" ?><Relationships xmlns="http://schemas.openxmlformats.org/package/2006/relationships"><Relationship Id="rId2" Target="../media/image35.jpeg" Type="http://schemas.openxmlformats.org/officeDocument/2006/relationships/image"/><Relationship Id="rId1" Target="../slideLayouts/slideLayout7.xml" Type="http://schemas.openxmlformats.org/officeDocument/2006/relationships/slideLayout"/></Relationships>
</file>

<file path=ppt/slides/_rels/slide35.xml.rels><?xml version="1.0" encoding="UTF-8" standalone="yes" ?><Relationships xmlns="http://schemas.openxmlformats.org/package/2006/relationships"><Relationship Id="rId2" Target="../media/image35.jpeg" Type="http://schemas.openxmlformats.org/officeDocument/2006/relationships/image"/><Relationship Id="rId1" Target="../slideLayouts/slideLayout7.xml" Type="http://schemas.openxmlformats.org/officeDocument/2006/relationships/slideLayout"/></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arget="../media/image37.jpeg" Type="http://schemas.openxmlformats.org/officeDocument/2006/relationships/image"/><Relationship Id="rId1" Target="../slideLayouts/slideLayout7.xml" Type="http://schemas.openxmlformats.org/officeDocument/2006/relationships/slideLayout"/></Relationships>
</file>

<file path=ppt/slides/_rels/slide38.xml.rels><?xml version="1.0" encoding="UTF-8" standalone="yes" ?><Relationships xmlns="http://schemas.openxmlformats.org/package/2006/relationships"><Relationship Id="rId2" Target="../media/image38.jpeg" Type="http://schemas.openxmlformats.org/officeDocument/2006/relationships/image"/><Relationship Id="rId1" Target="../slideLayouts/slideLayout7.xml" Type="http://schemas.openxmlformats.org/officeDocument/2006/relationships/slideLayout"/></Relationships>
</file>

<file path=ppt/slides/_rels/slide39.xml.rels><?xml version="1.0" encoding="UTF-8" standalone="yes" ?><Relationships xmlns="http://schemas.openxmlformats.org/package/2006/relationships"><Relationship Id="rId2" Target="../media/image39.jpeg" Type="http://schemas.openxmlformats.org/officeDocument/2006/relationships/image"/><Relationship Id="rId1" Target="../slideLayouts/slideLayout7.xml" Type="http://schemas.openxmlformats.org/officeDocument/2006/relationships/slideLayout"/></Relationships>
</file>

<file path=ppt/slides/_rels/slide40.xml.rels><?xml version="1.0" encoding="UTF-8" standalone="yes" ?><Relationships xmlns="http://schemas.openxmlformats.org/package/2006/relationships"><Relationship Id="rId2" Target="../media/image40.jpeg" Type="http://schemas.openxmlformats.org/officeDocument/2006/relationships/image"/><Relationship Id="rId1" Target="../slideLayouts/slideLayout7.xml" Type="http://schemas.openxmlformats.org/officeDocument/2006/relationships/slideLayout"/></Relationships>
</file>

<file path=ppt/slides/_rels/slide41.xml.rels><?xml version="1.0" encoding="UTF-8" standalone="yes" ?><Relationships xmlns="http://schemas.openxmlformats.org/package/2006/relationships"><Relationship Id="rId2" Target="../media/image41.jpeg" Type="http://schemas.openxmlformats.org/officeDocument/2006/relationships/image"/><Relationship Id="rId1" Target="../slideLayouts/slideLayout7.xml" Type="http://schemas.openxmlformats.org/officeDocument/2006/relationships/slideLayout"/></Relationships>
</file>

<file path=ppt/slides/_rels/slide42.xml.rels><?xml version="1.0" encoding="UTF-8" standalone="yes" ?><Relationships xmlns="http://schemas.openxmlformats.org/package/2006/relationships"><Relationship Id="rId2" Target="../media/image42.jpeg" Type="http://schemas.openxmlformats.org/officeDocument/2006/relationships/image"/><Relationship Id="rId1" Target="../slideLayouts/slideLayout7.xml" Type="http://schemas.openxmlformats.org/officeDocument/2006/relationships/slideLayout"/></Relationships>
</file>

<file path=ppt/slides/_rels/slide43.xml.rels><?xml version="1.0" encoding="UTF-8" standalone="yes" ?><Relationships xmlns="http://schemas.openxmlformats.org/package/2006/relationships"><Relationship Id="rId2" Target="../media/image43.jpeg" Type="http://schemas.openxmlformats.org/officeDocument/2006/relationships/image"/><Relationship Id="rId1" Target="../slideLayouts/slideLayout7.xml" Type="http://schemas.openxmlformats.org/officeDocument/2006/relationships/slideLayout"/></Relationships>
</file>

<file path=ppt/slides/_rels/slide44.xml.rels><?xml version="1.0" encoding="UTF-8" standalone="yes" ?><Relationships xmlns="http://schemas.openxmlformats.org/package/2006/relationships"><Relationship Id="rId2" Target="../media/image44.jpeg" Type="http://schemas.openxmlformats.org/officeDocument/2006/relationships/image"/><Relationship Id="rId1" Target="../slideLayouts/slideLayout7.xml" Type="http://schemas.openxmlformats.org/officeDocument/2006/relationships/slideLayout"/></Relationships>
</file>

<file path=ppt/slides/_rels/slide45.xml.rels><?xml version="1.0" encoding="UTF-8" standalone="yes" ?><Relationships xmlns="http://schemas.openxmlformats.org/package/2006/relationships"><Relationship Id="rId2" Target="../media/image45.jpeg" Type="http://schemas.openxmlformats.org/officeDocument/2006/relationships/image"/><Relationship Id="rId1" Target="../slideLayouts/slideLayout7.xml" Type="http://schemas.openxmlformats.org/officeDocument/2006/relationships/slideLayout"/></Relationships>
</file>

<file path=ppt/slides/_rels/slide46.xml.rels><?xml version="1.0" encoding="UTF-8" standalone="yes" ?><Relationships xmlns="http://schemas.openxmlformats.org/package/2006/relationships"><Relationship Id="rId2" Target="../media/image46.jpeg" Type="http://schemas.openxmlformats.org/officeDocument/2006/relationships/image"/><Relationship Id="rId1" Target="../slideLayouts/slideLayout7.xml" Type="http://schemas.openxmlformats.org/officeDocument/2006/relationships/slideLayout"/></Relationships>
</file>

<file path=ppt/slides/_rels/slide47.xml.rels><?xml version="1.0" encoding="UTF-8" standalone="yes" ?><Relationships xmlns="http://schemas.openxmlformats.org/package/2006/relationships"><Relationship Id="rId2" Target="../media/image47.jpeg" Type="http://schemas.openxmlformats.org/officeDocument/2006/relationships/image"/><Relationship Id="rId1" Target="../slideLayouts/slideLayout7.xml" Type="http://schemas.openxmlformats.org/officeDocument/2006/relationships/slideLayout"/></Relationships>
</file>

<file path=ppt/slides/_rels/slide4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arget="../media/image49.jpeg" Type="http://schemas.openxmlformats.org/officeDocument/2006/relationships/image"/><Relationship Id="rId1" Target="../slideLayouts/slideLayout7.xml" Type="http://schemas.openxmlformats.org/officeDocument/2006/relationships/slideLayout"/></Relationships>
</file>

<file path=ppt/slides/_rels/slide5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arget="../media/image51.jpeg" Type="http://schemas.openxmlformats.org/officeDocument/2006/relationships/image"/><Relationship Id="rId1" Target="../slideLayouts/slideLayout7.xml" Type="http://schemas.openxmlformats.org/officeDocument/2006/relationships/slideLayout"/></Relationships>
</file>

<file path=ppt/slides/_rels/slide52.xml.rels><?xml version="1.0" encoding="UTF-8" standalone="yes" ?><Relationships xmlns="http://schemas.openxmlformats.org/package/2006/relationships"><Relationship Id="rId2" Target="../media/image52.jpeg" Type="http://schemas.openxmlformats.org/officeDocument/2006/relationships/image"/><Relationship Id="rId1" Target="../slideLayouts/slideLayout7.xml" Type="http://schemas.openxmlformats.org/officeDocument/2006/relationships/slideLayout"/></Relationships>
</file>

<file path=ppt/slides/_rels/slide5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arget="../media/image61.jpeg" Type="http://schemas.openxmlformats.org/officeDocument/2006/relationships/image"/><Relationship Id="rId2" Target="../media/image60.jpg" Type="http://schemas.openxmlformats.org/officeDocument/2006/relationships/image"/><Relationship Id="rId1" Target="../slideLayouts/slideLayout7.xml" Type="http://schemas.openxmlformats.org/officeDocument/2006/relationships/slideLayout"/></Relationships>
</file>

<file path=ppt/slides/_rels/slide61.xml.rels><?xml version="1.0" encoding="UTF-8" standalone="yes" ?><Relationships xmlns="http://schemas.openxmlformats.org/package/2006/relationships"><Relationship Id="rId2" Target="../media/image62.jpeg" Type="http://schemas.openxmlformats.org/officeDocument/2006/relationships/image"/><Relationship Id="rId1" Target="../slideLayouts/slideLayout7.xml" Type="http://schemas.openxmlformats.org/officeDocument/2006/relationships/slideLayout"/></Relationships>
</file>

<file path=ppt/slides/_rels/slide62.xml.rels><?xml version="1.0" encoding="UTF-8" standalone="yes" ?><Relationships xmlns="http://schemas.openxmlformats.org/package/2006/relationships"><Relationship Id="rId2" Target="../media/image63.jpeg" Type="http://schemas.openxmlformats.org/officeDocument/2006/relationships/image"/><Relationship Id="rId1" Target="../slideLayouts/slideLayout7.xml" Type="http://schemas.openxmlformats.org/officeDocument/2006/relationships/slideLayout"/></Relationships>
</file>

<file path=ppt/slides/_rels/slide63.xml.rels><?xml version="1.0" encoding="UTF-8" standalone="yes" ?><Relationships xmlns="http://schemas.openxmlformats.org/package/2006/relationships"><Relationship Id="rId2" Target="../media/image64.jpeg" Type="http://schemas.openxmlformats.org/officeDocument/2006/relationships/image"/><Relationship Id="rId1" Target="../slideLayouts/slideLayout7.xml" Type="http://schemas.openxmlformats.org/officeDocument/2006/relationships/slideLayout"/></Relationships>
</file>

<file path=ppt/slides/_rels/slide64.xml.rels><?xml version="1.0" encoding="UTF-8" standalone="yes" ?><Relationships xmlns="http://schemas.openxmlformats.org/package/2006/relationships"><Relationship Id="rId2" Target="../media/image65.jpeg" Type="http://schemas.openxmlformats.org/officeDocument/2006/relationships/image"/><Relationship Id="rId1" Target="../slideLayouts/slideLayout7.xml" Type="http://schemas.openxmlformats.org/officeDocument/2006/relationships/slideLayout"/></Relationships>
</file>

<file path=ppt/slides/_rels/slide6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arget="../media/image68.jpeg" Type="http://schemas.openxmlformats.org/officeDocument/2006/relationships/image"/><Relationship Id="rId1" Target="../slideLayouts/slideLayout7.xml" Type="http://schemas.openxmlformats.org/officeDocument/2006/relationships/slideLayout"/></Relationships>
</file>

<file path=ppt/slides/_rels/slide68.xml.rels><?xml version="1.0" encoding="UTF-8" standalone="yes" ?><Relationships xmlns="http://schemas.openxmlformats.org/package/2006/relationships"><Relationship Id="rId2" Target="../media/image68.jpeg" Type="http://schemas.openxmlformats.org/officeDocument/2006/relationships/image"/><Relationship Id="rId1" Target="../slideLayouts/slideLayout7.xml" Type="http://schemas.openxmlformats.org/officeDocument/2006/relationships/slideLayout"/></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arget="../media/image72.jpeg" Type="http://schemas.openxmlformats.org/officeDocument/2006/relationships/image"/><Relationship Id="rId1" Target="../slideLayouts/slideLayout7.xml" Type="http://schemas.openxmlformats.org/officeDocument/2006/relationships/slideLayout"/></Relationships>
</file>

<file path=ppt/slides/_rels/slide75.xml.rels><?xml version="1.0" encoding="UTF-8" standalone="yes" ?><Relationships xmlns="http://schemas.openxmlformats.org/package/2006/relationships"><Relationship Id="rId2" Target="../media/image73.jpeg" Type="http://schemas.openxmlformats.org/officeDocument/2006/relationships/image"/><Relationship Id="rId1" Target="../slideLayouts/slideLayout7.xml" Type="http://schemas.openxmlformats.org/officeDocument/2006/relationships/slideLayout"/></Relationships>
</file>

<file path=ppt/slides/_rels/slide76.xml.rels><?xml version="1.0" encoding="UTF-8" standalone="yes" ?><Relationships xmlns="http://schemas.openxmlformats.org/package/2006/relationships"><Relationship Id="rId2" Target="../media/image74.jpeg" Type="http://schemas.openxmlformats.org/officeDocument/2006/relationships/image"/><Relationship Id="rId1" Target="../slideLayouts/slideLayout7.xml" Type="http://schemas.openxmlformats.org/officeDocument/2006/relationships/slideLayout"/></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arget="../media/image78.png" Type="http://schemas.openxmlformats.org/officeDocument/2006/relationships/image"/><Relationship Id="rId2" Target="../media/image77.jpg" Type="http://schemas.openxmlformats.org/officeDocument/2006/relationships/image"/><Relationship Id="rId1" Target="../slideLayouts/slideLayout7.xml" Type="http://schemas.openxmlformats.org/officeDocument/2006/relationships/slideLayout"/><Relationship Id="rId5" Target="../media/image530.jpeg" Type="http://schemas.openxmlformats.org/officeDocument/2006/relationships/image"/><Relationship Id="rId4" Target="slide81.xml" Type="http://schemas.openxmlformats.org/officeDocument/2006/relationships/slide"/></Relationships>
</file>

<file path=ppt/slides/_rels/slide82.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arget="../media/image80.jpeg" Type="http://schemas.openxmlformats.org/officeDocument/2006/relationships/image"/><Relationship Id="rId1" Target="../slideLayouts/slideLayout7.xml" Type="http://schemas.openxmlformats.org/officeDocument/2006/relationships/slideLayout"/></Relationships>
</file>

<file path=ppt/slides/_rels/slide84.xml.rels><?xml version="1.0" encoding="UTF-8" standalone="yes" ?><Relationships xmlns="http://schemas.openxmlformats.org/package/2006/relationships"><Relationship Id="rId2" Target="../media/image81.jpeg" Type="http://schemas.openxmlformats.org/officeDocument/2006/relationships/image"/><Relationship Id="rId1" Target="../slideLayouts/slideLayout7.xml" Type="http://schemas.openxmlformats.org/officeDocument/2006/relationships/slideLayout"/></Relationships>
</file>

<file path=ppt/slides/_rels/slide85.xml.rels><?xml version="1.0" encoding="UTF-8" standalone="yes" ?><Relationships xmlns="http://schemas.openxmlformats.org/package/2006/relationships"><Relationship Id="rId2" Target="../media/image82.jpeg" Type="http://schemas.openxmlformats.org/officeDocument/2006/relationships/image"/><Relationship Id="rId1" Target="../slideLayouts/slideLayout7.xml" Type="http://schemas.openxmlformats.org/officeDocument/2006/relationships/slideLayout"/></Relationships>
</file>

<file path=ppt/slides/_rels/slide86.xml.rels><?xml version="1.0" encoding="UTF-8" standalone="yes" ?><Relationships xmlns="http://schemas.openxmlformats.org/package/2006/relationships"><Relationship Id="rId2" Target="../media/image83.jpeg" Type="http://schemas.openxmlformats.org/officeDocument/2006/relationships/image"/><Relationship Id="rId1" Target="../slideLayouts/slideLayout7.xml" Type="http://schemas.openxmlformats.org/officeDocument/2006/relationships/slideLayout"/></Relationships>
</file>

<file path=ppt/slides/_rels/slide87.xml.rels><?xml version="1.0" encoding="UTF-8" standalone="yes" ?><Relationships xmlns="http://schemas.openxmlformats.org/package/2006/relationships"><Relationship Id="rId2" Target="../media/image84.jpeg" Type="http://schemas.openxmlformats.org/officeDocument/2006/relationships/image"/><Relationship Id="rId1" Target="../slideLayouts/slideLayout7.xml" Type="http://schemas.openxmlformats.org/officeDocument/2006/relationships/slideLayout"/></Relationships>
</file>

<file path=ppt/slides/_rels/slide88.xml.rels><?xml version="1.0" encoding="UTF-8" standalone="yes" ?><Relationships xmlns="http://schemas.openxmlformats.org/package/2006/relationships"><Relationship Id="rId2" Target="../media/image85.jpeg" Type="http://schemas.openxmlformats.org/officeDocument/2006/relationships/image"/><Relationship Id="rId1" Target="../slideLayouts/slideLayout7.xml" Type="http://schemas.openxmlformats.org/officeDocument/2006/relationships/slideLayout"/></Relationships>
</file>

<file path=ppt/slides/_rels/slide89.xml.rels><?xml version="1.0" encoding="UTF-8" standalone="yes" ?><Relationships xmlns="http://schemas.openxmlformats.org/package/2006/relationships"><Relationship Id="rId2" Target="../media/image86.jpeg" Type="http://schemas.openxmlformats.org/officeDocument/2006/relationships/image"/><Relationship Id="rId1" Target="../slideLayouts/slideLayout7.xml" Type="http://schemas.openxmlformats.org/officeDocument/2006/relationships/slideLayout"/></Relationships>
</file>

<file path=ppt/slides/_rels/slide90.xml.rels><?xml version="1.0" encoding="UTF-8" standalone="yes" ?><Relationships xmlns="http://schemas.openxmlformats.org/package/2006/relationships"><Relationship Id="rId2" Target="../media/image87.jpeg" Type="http://schemas.openxmlformats.org/officeDocument/2006/relationships/image"/><Relationship Id="rId1" Target="../slideLayouts/slideLayout7.xml" Type="http://schemas.openxmlformats.org/officeDocument/2006/relationships/slideLayout"/></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arget="../media/image88.jpeg" Type="http://schemas.openxmlformats.org/officeDocument/2006/relationships/image"/><Relationship Id="rId1" Target="../slideLayouts/slideLayout7.xml" Type="http://schemas.openxmlformats.org/officeDocument/2006/relationships/slideLayout"/></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91.tif"/><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arget="../media/image92.jpeg" Type="http://schemas.openxmlformats.org/officeDocument/2006/relationships/image"/><Relationship Id="rId1" Target="../slideLayouts/slideLayout7.xml" Type="http://schemas.openxmlformats.org/officeDocument/2006/relationships/slideLayout"/></Relationships>
</file>

<file path=ppt/slides/_rels/slide99.xml.rels><?xml version="1.0" encoding="UTF-8" standalone="yes" ?><Relationships xmlns="http://schemas.openxmlformats.org/package/2006/relationships"><Relationship Id="rId3" Target="../media/image94.png" Type="http://schemas.openxmlformats.org/officeDocument/2006/relationships/image"/><Relationship Id="rId2" Target="../media/image93.jpg" Type="http://schemas.openxmlformats.org/officeDocument/2006/relationships/image"/><Relationship Id="rId1" Target="../slideLayouts/slideLayout7.xml" Type="http://schemas.openxmlformats.org/officeDocument/2006/relationships/slideLayout"/><Relationship Id="rId5" Target="../media/image740.jpeg" Type="http://schemas.openxmlformats.org/officeDocument/2006/relationships/image"/><Relationship Id="rId4" Target="slide99.xml" Type="http://schemas.openxmlformats.org/officeDocument/2006/relationships/slide"/></Relationships>
</file>

<file path=ppt/slides/_rels/slide10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arget="../media/image101.jpeg" Type="http://schemas.openxmlformats.org/officeDocument/2006/relationships/image"/><Relationship Id="rId1" Target="../slideLayouts/slideLayout6.xml" Type="http://schemas.openxmlformats.org/officeDocument/2006/relationships/slideLayout"/></Relationships>
</file>

<file path=ppt/slides/_rels/slide106.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arget="../media/image104.jpeg" Type="http://schemas.openxmlformats.org/officeDocument/2006/relationships/image"/><Relationship Id="rId1" Target="../slideLayouts/slideLayout7.xml" Type="http://schemas.openxmlformats.org/officeDocument/2006/relationships/slideLayout"/></Relationships>
</file>

<file path=ppt/slides/_rels/slide109.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arget="../media/image106.jpeg" Type="http://schemas.openxmlformats.org/officeDocument/2006/relationships/image"/><Relationship Id="rId1" Target="../slideLayouts/slideLayout7.xml" Type="http://schemas.openxmlformats.org/officeDocument/2006/relationships/slideLayout"/></Relationships>
</file>

<file path=ppt/slides/_rels/slide111.xml.rels><?xml version="1.0" encoding="UTF-8" standalone="yes" ?><Relationships xmlns="http://schemas.openxmlformats.org/package/2006/relationships"><Relationship Id="rId3" Target="../media/image108.png" Type="http://schemas.openxmlformats.org/officeDocument/2006/relationships/image"/><Relationship Id="rId2" Target="../media/image107.jpeg" Type="http://schemas.openxmlformats.org/officeDocument/2006/relationships/image"/><Relationship Id="rId1" Target="../slideLayouts/slideLayout7.xml" Type="http://schemas.openxmlformats.org/officeDocument/2006/relationships/slideLayout"/><Relationship Id="rId5" Target="../media/image460.jpeg" Type="http://schemas.openxmlformats.org/officeDocument/2006/relationships/image"/><Relationship Id="rId4" Target="slide111.xml" Type="http://schemas.openxmlformats.org/officeDocument/2006/relationships/slide"/></Relationships>
</file>

<file path=ppt/slides/_rels/slide112.xml.rels><?xml version="1.0" encoding="UTF-8" standalone="yes" ?><Relationships xmlns="http://schemas.openxmlformats.org/package/2006/relationships"><Relationship Id="rId2" Target="../media/image109.jpeg" Type="http://schemas.openxmlformats.org/officeDocument/2006/relationships/image"/><Relationship Id="rId1" Target="../slideLayouts/slideLayout7.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94"/>
            <a:ext cx="9144793" cy="6858594"/>
          </a:xfrm>
          <a:prstGeom prst="rect">
            <a:avLst/>
          </a:prstGeom>
        </p:spPr>
      </p:pic>
    </p:spTree>
    <p:extLst>
      <p:ext uri="{BB962C8B-B14F-4D97-AF65-F5344CB8AC3E}">
        <p14:creationId xmlns:p14="http://schemas.microsoft.com/office/powerpoint/2010/main" val="1879754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D34D0-14A4-4F6F-BBFA-63240EC2D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850" y="-737482"/>
            <a:ext cx="10416203" cy="8332963"/>
          </a:xfrm>
          <a:prstGeom prst="rect">
            <a:avLst/>
          </a:prstGeom>
        </p:spPr>
      </p:pic>
      <p:sp>
        <p:nvSpPr>
          <p:cNvPr id="4" name="TextBox 3">
            <a:extLst>
              <a:ext uri="{FF2B5EF4-FFF2-40B4-BE49-F238E27FC236}">
                <a16:creationId xmlns:a16="http://schemas.microsoft.com/office/drawing/2014/main" id="{269DD71B-9B9C-4E9B-867B-E80A474D1F43}"/>
              </a:ext>
            </a:extLst>
          </p:cNvPr>
          <p:cNvSpPr txBox="1"/>
          <p:nvPr/>
        </p:nvSpPr>
        <p:spPr>
          <a:xfrm>
            <a:off x="3564294" y="1866122"/>
            <a:ext cx="5822302" cy="2492990"/>
          </a:xfrm>
          <a:prstGeom prst="rect">
            <a:avLst/>
          </a:prstGeom>
          <a:noFill/>
        </p:spPr>
        <p:txBody>
          <a:bodyPr wrap="square" rtlCol="0">
            <a:spAutoFit/>
          </a:bodyPr>
          <a:lstStyle/>
          <a:p>
            <a:endParaRPr lang="en-US" sz="6000" b="1" dirty="0">
              <a:latin typeface="Garamond" panose="02020404030301010803" pitchFamily="18" charset="0"/>
            </a:endParaRPr>
          </a:p>
          <a:p>
            <a:r>
              <a:rPr lang="en-US" sz="6000" b="1" dirty="0">
                <a:latin typeface="Garamond" panose="02020404030301010803" pitchFamily="18" charset="0"/>
              </a:rPr>
              <a:t>October </a:t>
            </a:r>
            <a:r>
              <a:rPr lang="en-US" sz="9600" b="1" dirty="0">
                <a:latin typeface="Garamond" panose="02020404030301010803" pitchFamily="18" charset="0"/>
              </a:rPr>
              <a:t>1917</a:t>
            </a:r>
          </a:p>
        </p:txBody>
      </p:sp>
    </p:spTree>
    <p:extLst>
      <p:ext uri="{BB962C8B-B14F-4D97-AF65-F5344CB8AC3E}">
        <p14:creationId xmlns:p14="http://schemas.microsoft.com/office/powerpoint/2010/main" val="157158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26C426-FC8A-4E87-BDE1-6F5185D9F1BF}"/>
              </a:ext>
            </a:extLst>
          </p:cNvPr>
          <p:cNvPicPr>
            <a:picLocks noChangeAspect="1"/>
          </p:cNvPicPr>
          <p:nvPr/>
        </p:nvPicPr>
        <p:blipFill>
          <a:blip r:embed="rId2"/>
          <a:stretch>
            <a:fillRect/>
          </a:stretch>
        </p:blipFill>
        <p:spPr>
          <a:xfrm>
            <a:off x="1" y="0"/>
            <a:ext cx="9144000" cy="6858000"/>
          </a:xfrm>
          <a:prstGeom prst="rect">
            <a:avLst/>
          </a:prstGeom>
        </p:spPr>
      </p:pic>
    </p:spTree>
    <p:extLst>
      <p:ext uri="{BB962C8B-B14F-4D97-AF65-F5344CB8AC3E}">
        <p14:creationId xmlns:p14="http://schemas.microsoft.com/office/powerpoint/2010/main" val="3880674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7BD0CC-1711-4F77-B170-7F29AA009208}"/>
              </a:ext>
            </a:extLst>
          </p:cNvPr>
          <p:cNvPicPr>
            <a:picLocks noChangeAspect="1"/>
          </p:cNvPicPr>
          <p:nvPr/>
        </p:nvPicPr>
        <p:blipFill>
          <a:blip r:embed="rId2"/>
          <a:stretch>
            <a:fillRect/>
          </a:stretch>
        </p:blipFill>
        <p:spPr>
          <a:xfrm>
            <a:off x="0" y="-203200"/>
            <a:ext cx="9266904" cy="6950178"/>
          </a:xfrm>
          <a:prstGeom prst="rect">
            <a:avLst/>
          </a:prstGeom>
        </p:spPr>
      </p:pic>
    </p:spTree>
    <p:extLst>
      <p:ext uri="{BB962C8B-B14F-4D97-AF65-F5344CB8AC3E}">
        <p14:creationId xmlns:p14="http://schemas.microsoft.com/office/powerpoint/2010/main" val="4041639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E332D0-AB6D-400C-82F3-7DC8208FFF53}"/>
              </a:ext>
            </a:extLst>
          </p:cNvPr>
          <p:cNvPicPr>
            <a:picLocks noChangeAspect="1"/>
          </p:cNvPicPr>
          <p:nvPr/>
        </p:nvPicPr>
        <p:blipFill>
          <a:blip r:embed="rId2"/>
          <a:stretch>
            <a:fillRect/>
          </a:stretch>
        </p:blipFill>
        <p:spPr>
          <a:xfrm>
            <a:off x="-252957" y="0"/>
            <a:ext cx="9144000" cy="6858000"/>
          </a:xfrm>
          <a:prstGeom prst="rect">
            <a:avLst/>
          </a:prstGeom>
        </p:spPr>
      </p:pic>
    </p:spTree>
    <p:extLst>
      <p:ext uri="{BB962C8B-B14F-4D97-AF65-F5344CB8AC3E}">
        <p14:creationId xmlns:p14="http://schemas.microsoft.com/office/powerpoint/2010/main" val="358169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E4F260-8BE8-4E0A-A8EF-1A3525F1EE15}"/>
              </a:ext>
            </a:extLst>
          </p:cNvPr>
          <p:cNvPicPr>
            <a:picLocks noChangeAspect="1"/>
          </p:cNvPicPr>
          <p:nvPr/>
        </p:nvPicPr>
        <p:blipFill>
          <a:blip r:embed="rId2"/>
          <a:stretch>
            <a:fillRect/>
          </a:stretch>
        </p:blipFill>
        <p:spPr>
          <a:xfrm>
            <a:off x="0" y="-145476"/>
            <a:ext cx="9337966" cy="7003475"/>
          </a:xfrm>
          <a:prstGeom prst="rect">
            <a:avLst/>
          </a:prstGeom>
        </p:spPr>
      </p:pic>
    </p:spTree>
    <p:extLst>
      <p:ext uri="{BB962C8B-B14F-4D97-AF65-F5344CB8AC3E}">
        <p14:creationId xmlns:p14="http://schemas.microsoft.com/office/powerpoint/2010/main" val="4078873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238185-2F5B-4F71-A0F9-91B34CBB148D}"/>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529830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710B8C-C043-4306-8521-C7863ED9BBB8}"/>
              </a:ext>
            </a:extLst>
          </p:cNvPr>
          <p:cNvPicPr>
            <a:picLocks noChangeAspect="1"/>
          </p:cNvPicPr>
          <p:nvPr/>
        </p:nvPicPr>
        <p:blipFill>
          <a:blip r:embed="rId2"/>
          <a:stretch>
            <a:fillRect/>
          </a:stretch>
        </p:blipFill>
        <p:spPr>
          <a:xfrm>
            <a:off x="0" y="633984"/>
            <a:ext cx="9144000" cy="5590032"/>
          </a:xfrm>
          <a:prstGeom prst="rect">
            <a:avLst/>
          </a:prstGeom>
        </p:spPr>
      </p:pic>
    </p:spTree>
    <p:extLst>
      <p:ext uri="{BB962C8B-B14F-4D97-AF65-F5344CB8AC3E}">
        <p14:creationId xmlns:p14="http://schemas.microsoft.com/office/powerpoint/2010/main" val="909894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4406A1-C879-4A6C-82EA-32627A53FA62}"/>
              </a:ext>
            </a:extLst>
          </p:cNvPr>
          <p:cNvPicPr>
            <a:picLocks noChangeAspect="1"/>
          </p:cNvPicPr>
          <p:nvPr/>
        </p:nvPicPr>
        <p:blipFill>
          <a:blip r:embed="rId2"/>
          <a:stretch>
            <a:fillRect/>
          </a:stretch>
        </p:blipFill>
        <p:spPr>
          <a:xfrm>
            <a:off x="11797" y="237467"/>
            <a:ext cx="9120406" cy="6383065"/>
          </a:xfrm>
          <a:prstGeom prst="rect">
            <a:avLst/>
          </a:prstGeom>
        </p:spPr>
      </p:pic>
    </p:spTree>
    <p:extLst>
      <p:ext uri="{BB962C8B-B14F-4D97-AF65-F5344CB8AC3E}">
        <p14:creationId xmlns:p14="http://schemas.microsoft.com/office/powerpoint/2010/main" val="1769592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03C1F4-2A4E-4D58-B264-B5788115FD0F}"/>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558643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CF2F81-8F5F-4903-8565-9C88A3FFF09C}"/>
              </a:ext>
            </a:extLst>
          </p:cNvPr>
          <p:cNvPicPr>
            <a:picLocks noChangeAspect="1"/>
          </p:cNvPicPr>
          <p:nvPr/>
        </p:nvPicPr>
        <p:blipFill>
          <a:blip r:embed="rId2"/>
          <a:stretch>
            <a:fillRect/>
          </a:stretch>
        </p:blipFill>
        <p:spPr>
          <a:xfrm>
            <a:off x="1" y="0"/>
            <a:ext cx="9143998" cy="6857999"/>
          </a:xfrm>
          <a:prstGeom prst="rect">
            <a:avLst/>
          </a:prstGeom>
        </p:spPr>
      </p:pic>
      <p:pic>
        <p:nvPicPr>
          <p:cNvPr id="3" name="Picture 2">
            <a:extLst>
              <a:ext uri="{FF2B5EF4-FFF2-40B4-BE49-F238E27FC236}">
                <a16:creationId xmlns:a16="http://schemas.microsoft.com/office/drawing/2014/main" id="{1A1D78DE-C363-4D05-8960-D9D4C2B9B42C}"/>
              </a:ext>
            </a:extLst>
          </p:cNvPr>
          <p:cNvPicPr>
            <a:picLocks noChangeAspect="1"/>
          </p:cNvPicPr>
          <p:nvPr/>
        </p:nvPicPr>
        <p:blipFill>
          <a:blip r:embed="rId2"/>
          <a:stretch>
            <a:fillRect/>
          </a:stretch>
        </p:blipFill>
        <p:spPr>
          <a:xfrm>
            <a:off x="152401" y="152400"/>
            <a:ext cx="9143998" cy="6857999"/>
          </a:xfrm>
          <a:prstGeom prst="rect">
            <a:avLst/>
          </a:prstGeom>
        </p:spPr>
      </p:pic>
    </p:spTree>
    <p:extLst>
      <p:ext uri="{BB962C8B-B14F-4D97-AF65-F5344CB8AC3E}">
        <p14:creationId xmlns:p14="http://schemas.microsoft.com/office/powerpoint/2010/main" val="307770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8C1E06-AD67-49FA-969C-2697F468E77B}"/>
              </a:ext>
            </a:extLst>
          </p:cNvPr>
          <p:cNvPicPr>
            <a:picLocks noChangeAspect="1"/>
          </p:cNvPicPr>
          <p:nvPr/>
        </p:nvPicPr>
        <p:blipFill>
          <a:blip r:embed="rId2"/>
          <a:stretch>
            <a:fillRect/>
          </a:stretch>
        </p:blipFill>
        <p:spPr>
          <a:xfrm>
            <a:off x="51424" y="39330"/>
            <a:ext cx="9041152" cy="6779340"/>
          </a:xfrm>
          <a:prstGeom prst="rect">
            <a:avLst/>
          </a:prstGeom>
        </p:spPr>
      </p:pic>
    </p:spTree>
    <p:extLst>
      <p:ext uri="{BB962C8B-B14F-4D97-AF65-F5344CB8AC3E}">
        <p14:creationId xmlns:p14="http://schemas.microsoft.com/office/powerpoint/2010/main" val="2283316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127CFA-54AB-4474-BAD7-2550BD6EB86C}"/>
              </a:ext>
            </a:extLst>
          </p:cNvPr>
          <p:cNvPicPr>
            <a:picLocks noChangeAspect="1"/>
          </p:cNvPicPr>
          <p:nvPr/>
        </p:nvPicPr>
        <p:blipFill>
          <a:blip r:embed="rId2"/>
          <a:stretch>
            <a:fillRect/>
          </a:stretch>
        </p:blipFill>
        <p:spPr>
          <a:xfrm>
            <a:off x="-1013255" y="766119"/>
            <a:ext cx="9144000" cy="6857999"/>
          </a:xfrm>
          <a:prstGeom prst="rect">
            <a:avLst/>
          </a:prstGeom>
        </p:spPr>
      </p:pic>
    </p:spTree>
    <p:extLst>
      <p:ext uri="{BB962C8B-B14F-4D97-AF65-F5344CB8AC3E}">
        <p14:creationId xmlns:p14="http://schemas.microsoft.com/office/powerpoint/2010/main" val="1082619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CC79FD-E3FE-4998-9F85-0EB160A1648C}"/>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3002186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BC4EA0-D895-4E4C-B7D3-3A5FBFC279C0}"/>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3443535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FBBD49-FC7E-44AF-9B32-07CF249C0625}"/>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2177530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DF7C53-C11E-4AAC-B9C9-9AAD348A24A6}"/>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529861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BA3A90-9DDC-44DD-97D1-8131F5E136B0}"/>
              </a:ext>
            </a:extLst>
          </p:cNvPr>
          <p:cNvPicPr>
            <a:picLocks noChangeAspect="1"/>
          </p:cNvPicPr>
          <p:nvPr/>
        </p:nvPicPr>
        <p:blipFill>
          <a:blip r:embed="rId2"/>
          <a:stretch>
            <a:fillRect/>
          </a:stretch>
        </p:blipFill>
        <p:spPr>
          <a:xfrm>
            <a:off x="0" y="371856"/>
            <a:ext cx="9144000" cy="6114288"/>
          </a:xfrm>
          <a:prstGeom prst="rect">
            <a:avLst/>
          </a:prstGeom>
        </p:spPr>
      </p:pic>
    </p:spTree>
    <p:extLst>
      <p:ext uri="{BB962C8B-B14F-4D97-AF65-F5344CB8AC3E}">
        <p14:creationId xmlns:p14="http://schemas.microsoft.com/office/powerpoint/2010/main" val="1525454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630EE6-44DA-44FE-99B8-7FAEF3319DAB}"/>
              </a:ext>
            </a:extLst>
          </p:cNvPr>
          <p:cNvPicPr>
            <a:picLocks noChangeAspect="1"/>
          </p:cNvPicPr>
          <p:nvPr/>
        </p:nvPicPr>
        <p:blipFill>
          <a:blip r:embed="rId2"/>
          <a:stretch>
            <a:fillRect/>
          </a:stretch>
        </p:blipFill>
        <p:spPr>
          <a:xfrm>
            <a:off x="227948" y="0"/>
            <a:ext cx="8688103" cy="6858000"/>
          </a:xfrm>
          <a:prstGeom prst="rect">
            <a:avLst/>
          </a:prstGeom>
        </p:spPr>
      </p:pic>
    </p:spTree>
    <p:extLst>
      <p:ext uri="{BB962C8B-B14F-4D97-AF65-F5344CB8AC3E}">
        <p14:creationId xmlns:p14="http://schemas.microsoft.com/office/powerpoint/2010/main" val="3525469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D460CE-CFAC-47DB-8D68-0C780830EEA6}"/>
              </a:ext>
            </a:extLst>
          </p:cNvPr>
          <p:cNvPicPr>
            <a:picLocks noChangeAspect="1"/>
          </p:cNvPicPr>
          <p:nvPr/>
        </p:nvPicPr>
        <p:blipFill>
          <a:blip r:embed="rId2"/>
          <a:stretch>
            <a:fillRect/>
          </a:stretch>
        </p:blipFill>
        <p:spPr>
          <a:xfrm>
            <a:off x="2285802" y="1714351"/>
            <a:ext cx="4572396" cy="3429297"/>
          </a:xfrm>
          <a:prstGeom prst="rect">
            <a:avLst/>
          </a:prstGeom>
        </p:spPr>
      </p:pic>
      <p:pic>
        <p:nvPicPr>
          <p:cNvPr id="3" name="Picture 2">
            <a:extLst>
              <a:ext uri="{FF2B5EF4-FFF2-40B4-BE49-F238E27FC236}">
                <a16:creationId xmlns:a16="http://schemas.microsoft.com/office/drawing/2014/main" id="{3BCBDBC7-A13F-4687-AEC9-F477A8BAAFE0}"/>
              </a:ext>
            </a:extLst>
          </p:cNvPr>
          <p:cNvPicPr>
            <a:picLocks noChangeAspect="1"/>
          </p:cNvPicPr>
          <p:nvPr/>
        </p:nvPicPr>
        <p:blipFill>
          <a:blip r:embed="rId3"/>
          <a:stretch>
            <a:fillRect/>
          </a:stretch>
        </p:blipFill>
        <p:spPr>
          <a:xfrm>
            <a:off x="0" y="685800"/>
            <a:ext cx="9144000" cy="5486400"/>
          </a:xfrm>
          <a:prstGeom prst="rect">
            <a:avLst/>
          </a:prstGeom>
        </p:spPr>
      </p:pic>
    </p:spTree>
    <p:extLst>
      <p:ext uri="{BB962C8B-B14F-4D97-AF65-F5344CB8AC3E}">
        <p14:creationId xmlns:p14="http://schemas.microsoft.com/office/powerpoint/2010/main" val="2881401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B12B19-EE54-42F8-93FB-D1E03AF1F4F4}"/>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2211007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554A54-FC83-4DDA-8294-760BECAE9EDC}"/>
              </a:ext>
            </a:extLst>
          </p:cNvPr>
          <p:cNvPicPr>
            <a:picLocks noChangeAspect="1"/>
          </p:cNvPicPr>
          <p:nvPr/>
        </p:nvPicPr>
        <p:blipFill>
          <a:blip r:embed="rId2"/>
          <a:stretch>
            <a:fillRect/>
          </a:stretch>
        </p:blipFill>
        <p:spPr>
          <a:xfrm>
            <a:off x="-145471" y="0"/>
            <a:ext cx="9143998" cy="6857999"/>
          </a:xfrm>
          <a:prstGeom prst="rect">
            <a:avLst/>
          </a:prstGeom>
        </p:spPr>
      </p:pic>
    </p:spTree>
    <p:extLst>
      <p:ext uri="{BB962C8B-B14F-4D97-AF65-F5344CB8AC3E}">
        <p14:creationId xmlns:p14="http://schemas.microsoft.com/office/powerpoint/2010/main" val="1226662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0A4B7EF-0E7C-43A4-9D89-CCB4835C6A07}"/>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3634196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758127-08D0-4A66-9C33-124B6C1E9CDB}"/>
              </a:ext>
            </a:extLst>
          </p:cNvPr>
          <p:cNvPicPr>
            <a:picLocks noChangeAspect="1"/>
          </p:cNvPicPr>
          <p:nvPr/>
        </p:nvPicPr>
        <p:blipFill>
          <a:blip r:embed="rId2"/>
          <a:stretch>
            <a:fillRect/>
          </a:stretch>
        </p:blipFill>
        <p:spPr>
          <a:xfrm>
            <a:off x="-296562" y="-296562"/>
            <a:ext cx="9144000" cy="6857999"/>
          </a:xfrm>
          <a:prstGeom prst="rect">
            <a:avLst/>
          </a:prstGeom>
        </p:spPr>
      </p:pic>
    </p:spTree>
    <p:extLst>
      <p:ext uri="{BB962C8B-B14F-4D97-AF65-F5344CB8AC3E}">
        <p14:creationId xmlns:p14="http://schemas.microsoft.com/office/powerpoint/2010/main" val="784341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0598491-BE3F-417D-8371-6428578E9466}"/>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32134787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E46C88-59E2-4827-B666-248C5F7C29F8}"/>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3742105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yellow building&#10;&#10;Description generated with high confidence">
            <a:extLst>
              <a:ext uri="{FF2B5EF4-FFF2-40B4-BE49-F238E27FC236}">
                <a16:creationId xmlns:a16="http://schemas.microsoft.com/office/drawing/2014/main" id="{3ECD44EA-9DD8-486D-8BF2-5C18CD985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233362"/>
            <a:ext cx="7010400" cy="6391275"/>
          </a:xfrm>
          <a:prstGeom prst="rect">
            <a:avLst/>
          </a:prstGeom>
        </p:spPr>
      </p:pic>
    </p:spTree>
    <p:extLst>
      <p:ext uri="{BB962C8B-B14F-4D97-AF65-F5344CB8AC3E}">
        <p14:creationId xmlns:p14="http://schemas.microsoft.com/office/powerpoint/2010/main" val="1352146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663767-2925-4725-B5CE-FB5D08CF6772}"/>
              </a:ext>
            </a:extLst>
          </p:cNvPr>
          <p:cNvPicPr>
            <a:picLocks noChangeAspect="1"/>
          </p:cNvPicPr>
          <p:nvPr/>
        </p:nvPicPr>
        <p:blipFill>
          <a:blip r:embed="rId2"/>
          <a:stretch>
            <a:fillRect/>
          </a:stretch>
        </p:blipFill>
        <p:spPr>
          <a:xfrm>
            <a:off x="0" y="1"/>
            <a:ext cx="9144000" cy="6857999"/>
          </a:xfrm>
          <a:prstGeom prst="rect">
            <a:avLst/>
          </a:prstGeom>
        </p:spPr>
      </p:pic>
    </p:spTree>
    <p:extLst>
      <p:ext uri="{BB962C8B-B14F-4D97-AF65-F5344CB8AC3E}">
        <p14:creationId xmlns:p14="http://schemas.microsoft.com/office/powerpoint/2010/main" val="2337245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atue of a person&#10;&#10;Description generated with very high confidence">
            <a:extLst>
              <a:ext uri="{FF2B5EF4-FFF2-40B4-BE49-F238E27FC236}">
                <a16:creationId xmlns:a16="http://schemas.microsoft.com/office/drawing/2014/main" id="{3885A411-9CDD-4799-A380-D9599474B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0801" y="0"/>
            <a:ext cx="4902398" cy="6858000"/>
          </a:xfrm>
          <a:prstGeom prst="rect">
            <a:avLst/>
          </a:prstGeom>
        </p:spPr>
      </p:pic>
    </p:spTree>
    <p:extLst>
      <p:ext uri="{BB962C8B-B14F-4D97-AF65-F5344CB8AC3E}">
        <p14:creationId xmlns:p14="http://schemas.microsoft.com/office/powerpoint/2010/main" val="3192722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yellow building&#10;&#10;Description generated with high confidence">
            <a:extLst>
              <a:ext uri="{FF2B5EF4-FFF2-40B4-BE49-F238E27FC236}">
                <a16:creationId xmlns:a16="http://schemas.microsoft.com/office/drawing/2014/main" id="{2E757E8E-F7DA-4D71-B490-EAE42B675A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289"/>
            <a:ext cx="7681561" cy="7007290"/>
          </a:xfrm>
          <a:prstGeom prst="rect">
            <a:avLst/>
          </a:prstGeom>
        </p:spPr>
      </p:pic>
      <p:pic>
        <p:nvPicPr>
          <p:cNvPr id="5" name="Picture 4" descr="A picture containing outdoor, building, sky, clock&#10;&#10;Description generated with very high confidence">
            <a:extLst>
              <a:ext uri="{FF2B5EF4-FFF2-40B4-BE49-F238E27FC236}">
                <a16:creationId xmlns:a16="http://schemas.microsoft.com/office/drawing/2014/main" id="{B7505885-879A-4CEF-ADE3-0A8B7E420A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5399" y="-149289"/>
            <a:ext cx="5033502" cy="7496958"/>
          </a:xfrm>
          <a:prstGeom prst="rect">
            <a:avLst/>
          </a:prstGeom>
        </p:spPr>
      </p:pic>
    </p:spTree>
    <p:extLst>
      <p:ext uri="{BB962C8B-B14F-4D97-AF65-F5344CB8AC3E}">
        <p14:creationId xmlns:p14="http://schemas.microsoft.com/office/powerpoint/2010/main" val="2916481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BA4BA5-6213-4068-A850-FC3C6A79106D}"/>
              </a:ext>
            </a:extLst>
          </p:cNvPr>
          <p:cNvPicPr>
            <a:picLocks noChangeAspect="1"/>
          </p:cNvPicPr>
          <p:nvPr/>
        </p:nvPicPr>
        <p:blipFill>
          <a:blip r:embed="rId2"/>
          <a:stretch>
            <a:fillRect/>
          </a:stretch>
        </p:blipFill>
        <p:spPr>
          <a:xfrm>
            <a:off x="0" y="-96981"/>
            <a:ext cx="9273308" cy="6954981"/>
          </a:xfrm>
          <a:prstGeom prst="rect">
            <a:avLst/>
          </a:prstGeom>
        </p:spPr>
      </p:pic>
    </p:spTree>
    <p:extLst>
      <p:ext uri="{BB962C8B-B14F-4D97-AF65-F5344CB8AC3E}">
        <p14:creationId xmlns:p14="http://schemas.microsoft.com/office/powerpoint/2010/main" val="2730133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0F507A-1E6D-41BC-804C-79484D059929}"/>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2417069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C319A8-7FDE-4DC9-A84F-BC4F6D8C6637}"/>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3624100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96AB2E-8691-4CD1-903E-42582059DFA9}"/>
              </a:ext>
            </a:extLst>
          </p:cNvPr>
          <p:cNvPicPr>
            <a:picLocks noChangeAspect="1"/>
          </p:cNvPicPr>
          <p:nvPr/>
        </p:nvPicPr>
        <p:blipFill>
          <a:blip r:embed="rId2"/>
          <a:stretch>
            <a:fillRect/>
          </a:stretch>
        </p:blipFill>
        <p:spPr>
          <a:xfrm>
            <a:off x="2200656" y="0"/>
            <a:ext cx="4742688" cy="6858000"/>
          </a:xfrm>
          <a:prstGeom prst="rect">
            <a:avLst/>
          </a:prstGeom>
        </p:spPr>
      </p:pic>
    </p:spTree>
    <p:extLst>
      <p:ext uri="{BB962C8B-B14F-4D97-AF65-F5344CB8AC3E}">
        <p14:creationId xmlns:p14="http://schemas.microsoft.com/office/powerpoint/2010/main" val="40971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306C97-0BA2-4D37-B2F4-BF2272849AB5}"/>
              </a:ext>
            </a:extLst>
          </p:cNvPr>
          <p:cNvPicPr>
            <a:picLocks noChangeAspect="1"/>
          </p:cNvPicPr>
          <p:nvPr/>
        </p:nvPicPr>
        <p:blipFill>
          <a:blip r:embed="rId2"/>
          <a:stretch>
            <a:fillRect/>
          </a:stretch>
        </p:blipFill>
        <p:spPr>
          <a:xfrm>
            <a:off x="2200656" y="0"/>
            <a:ext cx="4742688" cy="6858000"/>
          </a:xfrm>
          <a:prstGeom prst="rect">
            <a:avLst/>
          </a:prstGeom>
        </p:spPr>
      </p:pic>
    </p:spTree>
    <p:extLst>
      <p:ext uri="{BB962C8B-B14F-4D97-AF65-F5344CB8AC3E}">
        <p14:creationId xmlns:p14="http://schemas.microsoft.com/office/powerpoint/2010/main" val="37569218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D2BBCE-8D80-4630-8B0A-5EB62C72433F}"/>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2514520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FA189-515D-4DE8-BC15-526FC490ABDE}"/>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22840791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9CC835-53FD-4F28-8F38-C5CFE6E0F6FE}"/>
              </a:ext>
            </a:extLst>
          </p:cNvPr>
          <p:cNvPicPr>
            <a:picLocks noChangeAspect="1"/>
          </p:cNvPicPr>
          <p:nvPr/>
        </p:nvPicPr>
        <p:blipFill>
          <a:blip r:embed="rId2"/>
          <a:stretch>
            <a:fillRect/>
          </a:stretch>
        </p:blipFill>
        <p:spPr>
          <a:xfrm>
            <a:off x="0" y="283464"/>
            <a:ext cx="9144000" cy="6291071"/>
          </a:xfrm>
          <a:prstGeom prst="rect">
            <a:avLst/>
          </a:prstGeom>
        </p:spPr>
      </p:pic>
    </p:spTree>
    <p:extLst>
      <p:ext uri="{BB962C8B-B14F-4D97-AF65-F5344CB8AC3E}">
        <p14:creationId xmlns:p14="http://schemas.microsoft.com/office/powerpoint/2010/main" val="34008177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F27F7F-102F-44B0-83CB-C4A4A4B6909C}"/>
              </a:ext>
            </a:extLst>
          </p:cNvPr>
          <p:cNvPicPr>
            <a:picLocks noChangeAspect="1"/>
          </p:cNvPicPr>
          <p:nvPr/>
        </p:nvPicPr>
        <p:blipFill>
          <a:blip r:embed="rId2"/>
          <a:stretch>
            <a:fillRect/>
          </a:stretch>
        </p:blipFill>
        <p:spPr>
          <a:xfrm>
            <a:off x="0" y="134112"/>
            <a:ext cx="9144000" cy="6589776"/>
          </a:xfrm>
          <a:prstGeom prst="rect">
            <a:avLst/>
          </a:prstGeom>
        </p:spPr>
      </p:pic>
    </p:spTree>
    <p:extLst>
      <p:ext uri="{BB962C8B-B14F-4D97-AF65-F5344CB8AC3E}">
        <p14:creationId xmlns:p14="http://schemas.microsoft.com/office/powerpoint/2010/main" val="3404773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C4FF4F-5AC7-4D3B-9F0E-EDC7BAFC4C2C}"/>
              </a:ext>
            </a:extLst>
          </p:cNvPr>
          <p:cNvPicPr>
            <a:picLocks noChangeAspect="1"/>
          </p:cNvPicPr>
          <p:nvPr/>
        </p:nvPicPr>
        <p:blipFill>
          <a:blip r:embed="rId2"/>
          <a:stretch>
            <a:fillRect/>
          </a:stretch>
        </p:blipFill>
        <p:spPr>
          <a:xfrm>
            <a:off x="124692" y="94318"/>
            <a:ext cx="9019308" cy="6762860"/>
          </a:xfrm>
          <a:prstGeom prst="rect">
            <a:avLst/>
          </a:prstGeom>
        </p:spPr>
      </p:pic>
    </p:spTree>
    <p:extLst>
      <p:ext uri="{BB962C8B-B14F-4D97-AF65-F5344CB8AC3E}">
        <p14:creationId xmlns:p14="http://schemas.microsoft.com/office/powerpoint/2010/main" val="40551802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81BF58-40BE-42D3-AA71-CB72ECBDB63A}"/>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21401288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76EEC53-3DBC-4BCC-A519-C3F767BF73FF}"/>
              </a:ext>
            </a:extLst>
          </p:cNvPr>
          <p:cNvPicPr>
            <a:picLocks noChangeAspect="1"/>
          </p:cNvPicPr>
          <p:nvPr/>
        </p:nvPicPr>
        <p:blipFill>
          <a:blip r:embed="rId2"/>
          <a:stretch>
            <a:fillRect/>
          </a:stretch>
        </p:blipFill>
        <p:spPr>
          <a:xfrm>
            <a:off x="33134" y="408170"/>
            <a:ext cx="9077731" cy="6041660"/>
          </a:xfrm>
          <a:prstGeom prst="rect">
            <a:avLst/>
          </a:prstGeom>
        </p:spPr>
      </p:pic>
    </p:spTree>
    <p:extLst>
      <p:ext uri="{BB962C8B-B14F-4D97-AF65-F5344CB8AC3E}">
        <p14:creationId xmlns:p14="http://schemas.microsoft.com/office/powerpoint/2010/main" val="19411228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2BC3A1-ABF1-4905-BBD7-CBD2630ED8D3}"/>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3315283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188494-C160-46EF-BE16-829177A1D991}"/>
              </a:ext>
            </a:extLst>
          </p:cNvPr>
          <p:cNvPicPr>
            <a:picLocks noChangeAspect="1"/>
          </p:cNvPicPr>
          <p:nvPr/>
        </p:nvPicPr>
        <p:blipFill>
          <a:blip r:embed="rId2"/>
          <a:stretch>
            <a:fillRect/>
          </a:stretch>
        </p:blipFill>
        <p:spPr>
          <a:xfrm>
            <a:off x="0" y="1"/>
            <a:ext cx="9144000" cy="6857999"/>
          </a:xfrm>
          <a:prstGeom prst="rect">
            <a:avLst/>
          </a:prstGeom>
        </p:spPr>
      </p:pic>
    </p:spTree>
    <p:extLst>
      <p:ext uri="{BB962C8B-B14F-4D97-AF65-F5344CB8AC3E}">
        <p14:creationId xmlns:p14="http://schemas.microsoft.com/office/powerpoint/2010/main" val="3823266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C91C7D-144F-4655-A0F2-6FBA315B0273}"/>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21741479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A10CAD-76A9-4A3B-97FC-295BEC1DDA65}"/>
              </a:ext>
            </a:extLst>
          </p:cNvPr>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2675929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5DF304-B68E-4150-A0DE-6414A843BBA5}"/>
              </a:ext>
            </a:extLst>
          </p:cNvPr>
          <p:cNvPicPr>
            <a:picLocks noChangeAspect="1"/>
          </p:cNvPicPr>
          <p:nvPr/>
        </p:nvPicPr>
        <p:blipFill>
          <a:blip r:embed="rId2"/>
          <a:stretch>
            <a:fillRect/>
          </a:stretch>
        </p:blipFill>
        <p:spPr>
          <a:xfrm>
            <a:off x="-194553" y="-1"/>
            <a:ext cx="9338553" cy="7003915"/>
          </a:xfrm>
          <a:prstGeom prst="rect">
            <a:avLst/>
          </a:prstGeom>
        </p:spPr>
      </p:pic>
    </p:spTree>
    <p:extLst>
      <p:ext uri="{BB962C8B-B14F-4D97-AF65-F5344CB8AC3E}">
        <p14:creationId xmlns:p14="http://schemas.microsoft.com/office/powerpoint/2010/main" val="3432823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newspaper&#10;&#10;Description generated with very high confidence">
            <a:extLst>
              <a:ext uri="{FF2B5EF4-FFF2-40B4-BE49-F238E27FC236}">
                <a16:creationId xmlns:a16="http://schemas.microsoft.com/office/drawing/2014/main" id="{8F9636C7-4358-453C-969C-EBC4DAEBC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0214" y="0"/>
            <a:ext cx="4963571" cy="6858000"/>
          </a:xfrm>
          <a:prstGeom prst="rect">
            <a:avLst/>
          </a:prstGeom>
        </p:spPr>
      </p:pic>
    </p:spTree>
    <p:extLst>
      <p:ext uri="{BB962C8B-B14F-4D97-AF65-F5344CB8AC3E}">
        <p14:creationId xmlns:p14="http://schemas.microsoft.com/office/powerpoint/2010/main" val="4957926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3C3844-CED5-4C7B-A311-219197A0622D}"/>
              </a:ext>
            </a:extLst>
          </p:cNvPr>
          <p:cNvPicPr>
            <a:picLocks noChangeAspect="1"/>
          </p:cNvPicPr>
          <p:nvPr/>
        </p:nvPicPr>
        <p:blipFill>
          <a:blip r:embed="rId2"/>
          <a:stretch>
            <a:fillRect/>
          </a:stretch>
        </p:blipFill>
        <p:spPr>
          <a:xfrm>
            <a:off x="2249423" y="0"/>
            <a:ext cx="4645153" cy="6858000"/>
          </a:xfrm>
          <a:prstGeom prst="rect">
            <a:avLst/>
          </a:prstGeom>
        </p:spPr>
      </p:pic>
    </p:spTree>
    <p:extLst>
      <p:ext uri="{BB962C8B-B14F-4D97-AF65-F5344CB8AC3E}">
        <p14:creationId xmlns:p14="http://schemas.microsoft.com/office/powerpoint/2010/main" val="31339119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ewspaper, man&#10;&#10;Description automatically generated">
            <a:extLst>
              <a:ext uri="{FF2B5EF4-FFF2-40B4-BE49-F238E27FC236}">
                <a16:creationId xmlns:a16="http://schemas.microsoft.com/office/drawing/2014/main" id="{884A3146-E909-4C68-90E9-338AB297EC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800"/>
            <a:ext cx="9144000" cy="6502400"/>
          </a:xfrm>
          <a:prstGeom prst="rect">
            <a:avLst/>
          </a:prstGeom>
        </p:spPr>
      </p:pic>
    </p:spTree>
    <p:extLst>
      <p:ext uri="{BB962C8B-B14F-4D97-AF65-F5344CB8AC3E}">
        <p14:creationId xmlns:p14="http://schemas.microsoft.com/office/powerpoint/2010/main" val="505886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BA5971-E485-4B3C-B710-A8E0625AB385}"/>
              </a:ext>
            </a:extLst>
          </p:cNvPr>
          <p:cNvPicPr>
            <a:picLocks noChangeAspect="1"/>
          </p:cNvPicPr>
          <p:nvPr/>
        </p:nvPicPr>
        <p:blipFill>
          <a:blip r:embed="rId2"/>
          <a:stretch>
            <a:fillRect/>
          </a:stretch>
        </p:blipFill>
        <p:spPr>
          <a:xfrm>
            <a:off x="444650" y="578873"/>
            <a:ext cx="8254699" cy="5700254"/>
          </a:xfrm>
          <a:prstGeom prst="rect">
            <a:avLst/>
          </a:prstGeom>
        </p:spPr>
      </p:pic>
    </p:spTree>
    <p:extLst>
      <p:ext uri="{BB962C8B-B14F-4D97-AF65-F5344CB8AC3E}">
        <p14:creationId xmlns:p14="http://schemas.microsoft.com/office/powerpoint/2010/main" val="42287994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061919-6C40-4C18-B113-D9321EB490CC}"/>
              </a:ext>
            </a:extLst>
          </p:cNvPr>
          <p:cNvPicPr>
            <a:picLocks noChangeAspect="1"/>
          </p:cNvPicPr>
          <p:nvPr/>
        </p:nvPicPr>
        <p:blipFill>
          <a:blip r:embed="rId2"/>
          <a:stretch>
            <a:fillRect/>
          </a:stretch>
        </p:blipFill>
        <p:spPr>
          <a:xfrm>
            <a:off x="2054352" y="0"/>
            <a:ext cx="5035296" cy="6858000"/>
          </a:xfrm>
          <a:prstGeom prst="rect">
            <a:avLst/>
          </a:prstGeom>
        </p:spPr>
      </p:pic>
    </p:spTree>
    <p:extLst>
      <p:ext uri="{BB962C8B-B14F-4D97-AF65-F5344CB8AC3E}">
        <p14:creationId xmlns:p14="http://schemas.microsoft.com/office/powerpoint/2010/main" val="34898958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itting around a fire&#10;&#10;Description automatically generated">
            <a:extLst>
              <a:ext uri="{FF2B5EF4-FFF2-40B4-BE49-F238E27FC236}">
                <a16:creationId xmlns:a16="http://schemas.microsoft.com/office/drawing/2014/main" id="{65E3FABB-BB2C-4B61-BD2A-4B7CAFA4BA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855" y="0"/>
            <a:ext cx="6892290" cy="6858000"/>
          </a:xfrm>
          <a:prstGeom prst="rect">
            <a:avLst/>
          </a:prstGeom>
        </p:spPr>
      </p:pic>
    </p:spTree>
    <p:extLst>
      <p:ext uri="{BB962C8B-B14F-4D97-AF65-F5344CB8AC3E}">
        <p14:creationId xmlns:p14="http://schemas.microsoft.com/office/powerpoint/2010/main" val="21035955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0296144" cy="6858000"/>
          </a:xfrm>
          <a:prstGeom prst="rect">
            <a:avLst/>
          </a:prstGeom>
        </p:spPr>
      </p:pic>
      <p:sp>
        <p:nvSpPr>
          <p:cNvPr id="3" name="TextBox 2">
            <a:extLst>
              <a:ext uri="{FF2B5EF4-FFF2-40B4-BE49-F238E27FC236}">
                <a16:creationId xmlns:a16="http://schemas.microsoft.com/office/drawing/2014/main" id="{954DA709-C682-42D9-B2A5-73D7BD86450C}"/>
              </a:ext>
            </a:extLst>
          </p:cNvPr>
          <p:cNvSpPr txBox="1"/>
          <p:nvPr/>
        </p:nvSpPr>
        <p:spPr>
          <a:xfrm>
            <a:off x="1623527" y="2015412"/>
            <a:ext cx="8672617" cy="3046988"/>
          </a:xfrm>
          <a:prstGeom prst="rect">
            <a:avLst/>
          </a:prstGeom>
          <a:noFill/>
        </p:spPr>
        <p:txBody>
          <a:bodyPr wrap="square" rtlCol="0">
            <a:spAutoFit/>
          </a:bodyPr>
          <a:lstStyle/>
          <a:p>
            <a:pPr algn="ctr"/>
            <a:endParaRPr lang="en-US" sz="9600" b="1" dirty="0">
              <a:latin typeface="Garamond" panose="02020404030301010803" pitchFamily="18" charset="0"/>
            </a:endParaRPr>
          </a:p>
          <a:p>
            <a:pPr algn="ctr"/>
            <a:r>
              <a:rPr lang="en-US" sz="9600" b="1" dirty="0">
                <a:latin typeface="Garamond" panose="02020404030301010803" pitchFamily="18" charset="0"/>
              </a:rPr>
              <a:t> </a:t>
            </a:r>
            <a:r>
              <a:rPr lang="en-US" sz="6000" b="1" dirty="0">
                <a:latin typeface="Garamond" panose="02020404030301010803" pitchFamily="18" charset="0"/>
              </a:rPr>
              <a:t> </a:t>
            </a:r>
            <a:r>
              <a:rPr lang="en-US" sz="9600" b="1" dirty="0">
                <a:latin typeface="Garamond" panose="02020404030301010803" pitchFamily="18" charset="0"/>
              </a:rPr>
              <a:t>1949</a:t>
            </a:r>
          </a:p>
        </p:txBody>
      </p:sp>
    </p:spTree>
    <p:extLst>
      <p:ext uri="{BB962C8B-B14F-4D97-AF65-F5344CB8AC3E}">
        <p14:creationId xmlns:p14="http://schemas.microsoft.com/office/powerpoint/2010/main" val="34967963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50D121-45E7-43E7-97D9-EF084971FEAF}"/>
              </a:ext>
            </a:extLst>
          </p:cNvPr>
          <p:cNvPicPr>
            <a:picLocks noChangeAspect="1"/>
          </p:cNvPicPr>
          <p:nvPr/>
        </p:nvPicPr>
        <p:blipFill>
          <a:blip r:embed="rId2"/>
          <a:stretch>
            <a:fillRect/>
          </a:stretch>
        </p:blipFill>
        <p:spPr>
          <a:xfrm>
            <a:off x="0" y="0"/>
            <a:ext cx="9143998" cy="6857999"/>
          </a:xfrm>
          <a:prstGeom prst="rect">
            <a:avLst/>
          </a:prstGeom>
        </p:spPr>
      </p:pic>
      <p:sp>
        <p:nvSpPr>
          <p:cNvPr id="3" name="TextBox 2">
            <a:extLst>
              <a:ext uri="{FF2B5EF4-FFF2-40B4-BE49-F238E27FC236}">
                <a16:creationId xmlns:a16="http://schemas.microsoft.com/office/drawing/2014/main" id="{7B4CF369-F13D-4A49-A8A3-159BDD8CAAFB}"/>
              </a:ext>
            </a:extLst>
          </p:cNvPr>
          <p:cNvSpPr txBox="1"/>
          <p:nvPr/>
        </p:nvSpPr>
        <p:spPr>
          <a:xfrm>
            <a:off x="0" y="3740727"/>
            <a:ext cx="9144000" cy="2585323"/>
          </a:xfrm>
          <a:prstGeom prst="rect">
            <a:avLst/>
          </a:prstGeom>
          <a:noFill/>
        </p:spPr>
        <p:txBody>
          <a:bodyPr wrap="square" rtlCol="0">
            <a:spAutoFit/>
          </a:bodyPr>
          <a:lstStyle/>
          <a:p>
            <a:pPr algn="ctr"/>
            <a:r>
              <a:rPr lang="en-US" sz="5400" b="1" dirty="0">
                <a:latin typeface="Garamond" panose="02020404030301010803" pitchFamily="18" charset="0"/>
              </a:rPr>
              <a:t>The assimilation, adaptation, and rejection  of Soviet aesthetics, 1952 - 1966</a:t>
            </a:r>
          </a:p>
        </p:txBody>
      </p:sp>
    </p:spTree>
    <p:extLst>
      <p:ext uri="{BB962C8B-B14F-4D97-AF65-F5344CB8AC3E}">
        <p14:creationId xmlns:p14="http://schemas.microsoft.com/office/powerpoint/2010/main" val="1640918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ook&#10;&#10;Description generated with high confidence">
            <a:extLst>
              <a:ext uri="{FF2B5EF4-FFF2-40B4-BE49-F238E27FC236}">
                <a16:creationId xmlns:a16="http://schemas.microsoft.com/office/drawing/2014/main" id="{D7299FBD-4F4A-47C1-97E7-7C7EA6190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01" y="110836"/>
            <a:ext cx="9038370" cy="6650182"/>
          </a:xfrm>
          <a:prstGeom prst="rect">
            <a:avLst/>
          </a:prstGeom>
        </p:spPr>
      </p:pic>
    </p:spTree>
    <p:extLst>
      <p:ext uri="{BB962C8B-B14F-4D97-AF65-F5344CB8AC3E}">
        <p14:creationId xmlns:p14="http://schemas.microsoft.com/office/powerpoint/2010/main" val="3155262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9144000" cy="6858000"/>
          </a:xfrm>
          <a:prstGeom prst="rect">
            <a:avLst/>
          </a:prstGeom>
        </p:spPr>
      </p:pic>
    </p:spTree>
    <p:extLst>
      <p:ext uri="{BB962C8B-B14F-4D97-AF65-F5344CB8AC3E}">
        <p14:creationId xmlns:p14="http://schemas.microsoft.com/office/powerpoint/2010/main" val="19807623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front of a crowd&#10;&#10;Description generated with very high confidence">
            <a:extLst>
              <a:ext uri="{FF2B5EF4-FFF2-40B4-BE49-F238E27FC236}">
                <a16:creationId xmlns:a16="http://schemas.microsoft.com/office/drawing/2014/main" id="{0B86F417-17A9-4BE1-A2CE-72FA970175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25830"/>
            <a:ext cx="9098689" cy="5031394"/>
          </a:xfrm>
          <a:prstGeom prst="rect">
            <a:avLst/>
          </a:prstGeom>
        </p:spPr>
      </p:pic>
    </p:spTree>
    <p:extLst>
      <p:ext uri="{BB962C8B-B14F-4D97-AF65-F5344CB8AC3E}">
        <p14:creationId xmlns:p14="http://schemas.microsoft.com/office/powerpoint/2010/main" val="30810098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605071-E56A-42AE-A039-5930757383AD}"/>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38088616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lothing, man, swimsuit, person&#10;&#10;Description generated with high confidence">
            <a:extLst>
              <a:ext uri="{FF2B5EF4-FFF2-40B4-BE49-F238E27FC236}">
                <a16:creationId xmlns:a16="http://schemas.microsoft.com/office/drawing/2014/main" id="{B54A218E-5F99-4CBD-8476-4B33F62B6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250531" cy="6858000"/>
          </a:xfrm>
          <a:prstGeom prst="rect">
            <a:avLst/>
          </a:prstGeom>
        </p:spPr>
      </p:pic>
      <p:pic>
        <p:nvPicPr>
          <p:cNvPr id="5" name="Picture 4">
            <a:extLst>
              <a:ext uri="{FF2B5EF4-FFF2-40B4-BE49-F238E27FC236}">
                <a16:creationId xmlns:a16="http://schemas.microsoft.com/office/drawing/2014/main" id="{20D922DB-45D2-4DFE-818E-2E0EE6C44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9705" y="0"/>
            <a:ext cx="4514295" cy="6858000"/>
          </a:xfrm>
          <a:prstGeom prst="rect">
            <a:avLst/>
          </a:prstGeom>
        </p:spPr>
      </p:pic>
    </p:spTree>
    <p:extLst>
      <p:ext uri="{BB962C8B-B14F-4D97-AF65-F5344CB8AC3E}">
        <p14:creationId xmlns:p14="http://schemas.microsoft.com/office/powerpoint/2010/main" val="10164106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4460604-B945-4A21-A1FF-79AA5C726A10}"/>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28312178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689783-AE6D-4550-95EF-2AFB253D6D11}"/>
              </a:ext>
            </a:extLst>
          </p:cNvPr>
          <p:cNvPicPr>
            <a:picLocks noChangeAspect="1"/>
          </p:cNvPicPr>
          <p:nvPr/>
        </p:nvPicPr>
        <p:blipFill>
          <a:blip r:embed="rId2"/>
          <a:stretch>
            <a:fillRect/>
          </a:stretch>
        </p:blipFill>
        <p:spPr>
          <a:xfrm>
            <a:off x="0" y="734568"/>
            <a:ext cx="9144000" cy="5388864"/>
          </a:xfrm>
          <a:prstGeom prst="rect">
            <a:avLst/>
          </a:prstGeom>
        </p:spPr>
      </p:pic>
    </p:spTree>
    <p:extLst>
      <p:ext uri="{BB962C8B-B14F-4D97-AF65-F5344CB8AC3E}">
        <p14:creationId xmlns:p14="http://schemas.microsoft.com/office/powerpoint/2010/main" val="14265748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39416D-21BC-4681-9F71-81EC1215C9D0}"/>
              </a:ext>
            </a:extLst>
          </p:cNvPr>
          <p:cNvPicPr>
            <a:picLocks noChangeAspect="1"/>
          </p:cNvPicPr>
          <p:nvPr/>
        </p:nvPicPr>
        <p:blipFill>
          <a:blip r:embed="rId2"/>
          <a:stretch>
            <a:fillRect/>
          </a:stretch>
        </p:blipFill>
        <p:spPr>
          <a:xfrm>
            <a:off x="1" y="1"/>
            <a:ext cx="9143999" cy="6858000"/>
          </a:xfrm>
          <a:prstGeom prst="rect">
            <a:avLst/>
          </a:prstGeom>
        </p:spPr>
      </p:pic>
    </p:spTree>
    <p:extLst>
      <p:ext uri="{BB962C8B-B14F-4D97-AF65-F5344CB8AC3E}">
        <p14:creationId xmlns:p14="http://schemas.microsoft.com/office/powerpoint/2010/main" val="30996502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A90D36-3CF5-43BE-A31F-4B781D5E9725}"/>
              </a:ext>
            </a:extLst>
          </p:cNvPr>
          <p:cNvPicPr>
            <a:picLocks noChangeAspect="1"/>
          </p:cNvPicPr>
          <p:nvPr/>
        </p:nvPicPr>
        <p:blipFill>
          <a:blip r:embed="rId2"/>
          <a:stretch>
            <a:fillRect/>
          </a:stretch>
        </p:blipFill>
        <p:spPr>
          <a:xfrm>
            <a:off x="298772" y="0"/>
            <a:ext cx="8845228" cy="6858000"/>
          </a:xfrm>
          <a:prstGeom prst="rect">
            <a:avLst/>
          </a:prstGeom>
        </p:spPr>
      </p:pic>
    </p:spTree>
    <p:extLst>
      <p:ext uri="{BB962C8B-B14F-4D97-AF65-F5344CB8AC3E}">
        <p14:creationId xmlns:p14="http://schemas.microsoft.com/office/powerpoint/2010/main" val="31281879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C3F852-4E5D-4739-AA09-269AEB0058CF}"/>
              </a:ext>
            </a:extLst>
          </p:cNvPr>
          <p:cNvPicPr>
            <a:picLocks noChangeAspect="1"/>
          </p:cNvPicPr>
          <p:nvPr/>
        </p:nvPicPr>
        <p:blipFill>
          <a:blip r:embed="rId2"/>
          <a:stretch>
            <a:fillRect/>
          </a:stretch>
        </p:blipFill>
        <p:spPr>
          <a:xfrm>
            <a:off x="1" y="0"/>
            <a:ext cx="9144000" cy="6858000"/>
          </a:xfrm>
          <a:prstGeom prst="rect">
            <a:avLst/>
          </a:prstGeom>
        </p:spPr>
      </p:pic>
    </p:spTree>
    <p:extLst>
      <p:ext uri="{BB962C8B-B14F-4D97-AF65-F5344CB8AC3E}">
        <p14:creationId xmlns:p14="http://schemas.microsoft.com/office/powerpoint/2010/main" val="26058518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6290FF-E85B-4818-BA8C-22A1A6D01ABB}"/>
              </a:ext>
            </a:extLst>
          </p:cNvPr>
          <p:cNvPicPr>
            <a:picLocks noChangeAspect="1"/>
          </p:cNvPicPr>
          <p:nvPr/>
        </p:nvPicPr>
        <p:blipFill>
          <a:blip r:embed="rId2"/>
          <a:stretch>
            <a:fillRect/>
          </a:stretch>
        </p:blipFill>
        <p:spPr>
          <a:xfrm>
            <a:off x="-486383" y="0"/>
            <a:ext cx="9630384" cy="7222788"/>
          </a:xfrm>
          <a:prstGeom prst="rect">
            <a:avLst/>
          </a:prstGeom>
        </p:spPr>
      </p:pic>
    </p:spTree>
    <p:extLst>
      <p:ext uri="{BB962C8B-B14F-4D97-AF65-F5344CB8AC3E}">
        <p14:creationId xmlns:p14="http://schemas.microsoft.com/office/powerpoint/2010/main" val="15963349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7527" y="837766"/>
            <a:ext cx="7148945" cy="4484037"/>
          </a:xfrm>
          <a:prstGeom prst="rect">
            <a:avLst/>
          </a:prstGeom>
        </p:spPr>
      </p:pic>
      <p:sp>
        <p:nvSpPr>
          <p:cNvPr id="3" name="TextBox 2"/>
          <p:cNvSpPr txBox="1"/>
          <p:nvPr/>
        </p:nvSpPr>
        <p:spPr>
          <a:xfrm>
            <a:off x="0" y="5500255"/>
            <a:ext cx="9144000" cy="954107"/>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Dong </a:t>
            </a:r>
            <a:r>
              <a:rPr lang="en-US" sz="2800" b="1" dirty="0" err="1">
                <a:latin typeface="Arial" panose="020B0604020202020204" pitchFamily="34" charset="0"/>
                <a:cs typeface="Arial" panose="020B0604020202020204" pitchFamily="34" charset="0"/>
              </a:rPr>
              <a:t>Xiwen</a:t>
            </a:r>
            <a:r>
              <a:rPr lang="en-US" sz="2800" b="1" dirty="0">
                <a:latin typeface="Arial" panose="020B0604020202020204" pitchFamily="34" charset="0"/>
                <a:cs typeface="Arial" panose="020B0604020202020204" pitchFamily="34" charset="0"/>
              </a:rPr>
              <a:t>, </a:t>
            </a:r>
            <a:r>
              <a:rPr lang="en-US" sz="2800" b="1" i="1" dirty="0">
                <a:latin typeface="Arial" panose="020B0604020202020204" pitchFamily="34" charset="0"/>
                <a:cs typeface="Arial" panose="020B0604020202020204" pitchFamily="34" charset="0"/>
              </a:rPr>
              <a:t>The Founding of the Nation,</a:t>
            </a:r>
          </a:p>
          <a:p>
            <a:pPr algn="ctr"/>
            <a:r>
              <a:rPr lang="en-US" sz="2800" b="1" dirty="0">
                <a:latin typeface="Arial" panose="020B0604020202020204" pitchFamily="34" charset="0"/>
                <a:cs typeface="Arial" panose="020B0604020202020204" pitchFamily="34" charset="0"/>
              </a:rPr>
              <a:t>1953; oil on canvas, 8’ x 13’  </a:t>
            </a:r>
          </a:p>
        </p:txBody>
      </p:sp>
    </p:spTree>
    <p:extLst>
      <p:ext uri="{BB962C8B-B14F-4D97-AF65-F5344CB8AC3E}">
        <p14:creationId xmlns:p14="http://schemas.microsoft.com/office/powerpoint/2010/main" val="4946319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561301"/>
            <a:ext cx="9144000" cy="5735397"/>
          </a:xfrm>
          <a:prstGeom prst="rect">
            <a:avLst/>
          </a:prstGeom>
        </p:spPr>
      </p:pic>
    </p:spTree>
    <p:extLst>
      <p:ext uri="{BB962C8B-B14F-4D97-AF65-F5344CB8AC3E}">
        <p14:creationId xmlns:p14="http://schemas.microsoft.com/office/powerpoint/2010/main" val="15507220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B55D3B-119D-42F0-B955-8F74BEA937A3}"/>
              </a:ext>
            </a:extLst>
          </p:cNvPr>
          <p:cNvSpPr txBox="1"/>
          <p:nvPr/>
        </p:nvSpPr>
        <p:spPr>
          <a:xfrm>
            <a:off x="830178" y="420130"/>
            <a:ext cx="8313821" cy="5201424"/>
          </a:xfrm>
          <a:prstGeom prst="rect">
            <a:avLst/>
          </a:prstGeom>
          <a:noFill/>
        </p:spPr>
        <p:txBody>
          <a:bodyPr wrap="square" rtlCol="0">
            <a:spAutoFit/>
          </a:bodyPr>
          <a:lstStyle/>
          <a:p>
            <a:pPr algn="ctr"/>
            <a:r>
              <a:rPr lang="en-US" sz="4400" b="1" dirty="0">
                <a:latin typeface="Garamond" panose="02020404030301010803" pitchFamily="18" charset="0"/>
              </a:rPr>
              <a:t>Era of Soviet Assistance 1953-1960</a:t>
            </a:r>
          </a:p>
          <a:p>
            <a:pPr algn="ctr"/>
            <a:endParaRPr lang="en-US" sz="3200" b="1" dirty="0">
              <a:latin typeface="Garamond" panose="02020404030301010803" pitchFamily="18" charset="0"/>
            </a:endParaRPr>
          </a:p>
          <a:p>
            <a:r>
              <a:rPr lang="en-US" sz="3200" b="1" dirty="0">
                <a:latin typeface="Garamond" panose="02020404030301010803" pitchFamily="18" charset="0"/>
              </a:rPr>
              <a:t>1953 5-Year Plan:</a:t>
            </a:r>
          </a:p>
          <a:p>
            <a:r>
              <a:rPr lang="en-US" sz="3200" b="1" dirty="0">
                <a:latin typeface="Garamond" panose="02020404030301010803" pitchFamily="18" charset="0"/>
              </a:rPr>
              <a:t>         Art education classes in Middle Schools</a:t>
            </a:r>
          </a:p>
          <a:p>
            <a:r>
              <a:rPr lang="en-US" sz="3200" b="1" dirty="0">
                <a:latin typeface="Garamond" panose="02020404030301010803" pitchFamily="18" charset="0"/>
              </a:rPr>
              <a:t>         </a:t>
            </a:r>
            <a:r>
              <a:rPr lang="en-US" sz="3200" b="1" dirty="0" err="1">
                <a:latin typeface="Garamond" panose="02020404030301010803" pitchFamily="18" charset="0"/>
              </a:rPr>
              <a:t>Chistiakov</a:t>
            </a:r>
            <a:r>
              <a:rPr lang="en-US" sz="3200" b="1" dirty="0">
                <a:latin typeface="Garamond" panose="02020404030301010803" pitchFamily="18" charset="0"/>
              </a:rPr>
              <a:t> Drawing Method introduced</a:t>
            </a:r>
          </a:p>
          <a:p>
            <a:r>
              <a:rPr lang="en-US" sz="3200" b="1" dirty="0">
                <a:latin typeface="Garamond" panose="02020404030301010803" pitchFamily="18" charset="0"/>
              </a:rPr>
              <a:t>80 Soviet/Russian art books published</a:t>
            </a:r>
          </a:p>
          <a:p>
            <a:r>
              <a:rPr lang="en-US" sz="3200" b="1" dirty="0">
                <a:latin typeface="Garamond" panose="02020404030301010803" pitchFamily="18" charset="0"/>
              </a:rPr>
              <a:t>1954 Blockbuster Soviet Art Exhibition</a:t>
            </a:r>
          </a:p>
          <a:p>
            <a:r>
              <a:rPr lang="en-US" sz="3200" b="1" dirty="0">
                <a:latin typeface="Garamond" panose="02020404030301010803" pitchFamily="18" charset="0"/>
              </a:rPr>
              <a:t>20 CAFA exchange students study</a:t>
            </a:r>
          </a:p>
          <a:p>
            <a:r>
              <a:rPr lang="en-US" sz="3200" b="1" dirty="0">
                <a:latin typeface="Garamond" panose="02020404030301010803" pitchFamily="18" charset="0"/>
              </a:rPr>
              <a:t>             at </a:t>
            </a:r>
            <a:r>
              <a:rPr lang="en-US" sz="3200" b="1" dirty="0" err="1">
                <a:latin typeface="Garamond" panose="02020404030301010803" pitchFamily="18" charset="0"/>
              </a:rPr>
              <a:t>Repin</a:t>
            </a:r>
            <a:r>
              <a:rPr lang="en-US" sz="3200" b="1" dirty="0">
                <a:latin typeface="Garamond" panose="02020404030301010803" pitchFamily="18" charset="0"/>
              </a:rPr>
              <a:t> Academy, Leningrad</a:t>
            </a:r>
          </a:p>
          <a:p>
            <a:r>
              <a:rPr lang="en-US" sz="3200" b="1" dirty="0">
                <a:latin typeface="Garamond" panose="02020404030301010803" pitchFamily="18" charset="0"/>
              </a:rPr>
              <a:t>1955 Arrival of Konstantin </a:t>
            </a:r>
            <a:r>
              <a:rPr lang="en-US" sz="3200" b="1" dirty="0" err="1">
                <a:latin typeface="Garamond" panose="02020404030301010803" pitchFamily="18" charset="0"/>
              </a:rPr>
              <a:t>Maximov</a:t>
            </a:r>
            <a:endParaRPr lang="en-US" sz="3200" b="1" dirty="0">
              <a:latin typeface="Garamond" panose="02020404030301010803" pitchFamily="18" charset="0"/>
            </a:endParaRPr>
          </a:p>
        </p:txBody>
      </p:sp>
    </p:spTree>
    <p:extLst>
      <p:ext uri="{BB962C8B-B14F-4D97-AF65-F5344CB8AC3E}">
        <p14:creationId xmlns:p14="http://schemas.microsoft.com/office/powerpoint/2010/main" val="34395714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B1579476-6141-444B-9265-660D69CBB6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10989812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red text&#10;&#10;Description automatically generated">
            <a:extLst>
              <a:ext uri="{FF2B5EF4-FFF2-40B4-BE49-F238E27FC236}">
                <a16:creationId xmlns:a16="http://schemas.microsoft.com/office/drawing/2014/main" id="{DC85E77A-8BC4-4A30-9268-CCC9B41A4A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2962"/>
            <a:ext cx="9144000" cy="5172075"/>
          </a:xfrm>
          <a:prstGeom prst="rect">
            <a:avLst/>
          </a:prstGeom>
        </p:spPr>
      </p:pic>
    </p:spTree>
    <p:extLst>
      <p:ext uri="{BB962C8B-B14F-4D97-AF65-F5344CB8AC3E}">
        <p14:creationId xmlns:p14="http://schemas.microsoft.com/office/powerpoint/2010/main" val="39516937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 room&#10;&#10;Description generated with very high confidence">
            <a:extLst>
              <a:ext uri="{FF2B5EF4-FFF2-40B4-BE49-F238E27FC236}">
                <a16:creationId xmlns:a16="http://schemas.microsoft.com/office/drawing/2014/main" id="{FC13F0DA-7432-40FA-8597-822E45C52F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489" y="290047"/>
            <a:ext cx="6101349" cy="4731658"/>
          </a:xfrm>
          <a:prstGeom prst="rect">
            <a:avLst/>
          </a:prstGeom>
        </p:spPr>
      </p:pic>
      <p:sp>
        <p:nvSpPr>
          <p:cNvPr id="4" name="TextBox 3">
            <a:extLst>
              <a:ext uri="{FF2B5EF4-FFF2-40B4-BE49-F238E27FC236}">
                <a16:creationId xmlns:a16="http://schemas.microsoft.com/office/drawing/2014/main" id="{ED51B091-4132-4BDB-AC4E-A6C0968FDB15}"/>
              </a:ext>
            </a:extLst>
          </p:cNvPr>
          <p:cNvSpPr txBox="1"/>
          <p:nvPr/>
        </p:nvSpPr>
        <p:spPr>
          <a:xfrm>
            <a:off x="0" y="5646057"/>
            <a:ext cx="9027886" cy="1384995"/>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Luo </a:t>
            </a:r>
            <a:r>
              <a:rPr lang="en-US" sz="2800" b="1" dirty="0" err="1">
                <a:latin typeface="Arial" panose="020B0604020202020204" pitchFamily="34" charset="0"/>
                <a:cs typeface="Arial" panose="020B0604020202020204" pitchFamily="34" charset="0"/>
              </a:rPr>
              <a:t>Gongliu</a:t>
            </a:r>
            <a:r>
              <a:rPr lang="en-US" sz="2800" b="1" dirty="0">
                <a:latin typeface="Arial" panose="020B0604020202020204" pitchFamily="34" charset="0"/>
                <a:cs typeface="Arial" panose="020B0604020202020204" pitchFamily="34" charset="0"/>
              </a:rPr>
              <a:t>, </a:t>
            </a:r>
            <a:r>
              <a:rPr lang="en-US" sz="2800" b="1" i="1" dirty="0">
                <a:latin typeface="Arial" panose="020B0604020202020204" pitchFamily="34" charset="0"/>
                <a:cs typeface="Arial" panose="020B0604020202020204" pitchFamily="34" charset="0"/>
              </a:rPr>
              <a:t>Mao Zedong Reporting on </a:t>
            </a:r>
          </a:p>
          <a:p>
            <a:pPr algn="ctr"/>
            <a:r>
              <a:rPr lang="en-US" sz="2800" b="1" i="1" dirty="0">
                <a:latin typeface="Arial" panose="020B0604020202020204" pitchFamily="34" charset="0"/>
                <a:cs typeface="Arial" panose="020B0604020202020204" pitchFamily="34" charset="0"/>
              </a:rPr>
              <a:t>the Rectification in </a:t>
            </a:r>
            <a:r>
              <a:rPr lang="en-US" sz="2800" b="1" i="1" dirty="0" err="1">
                <a:latin typeface="Arial" panose="020B0604020202020204" pitchFamily="34" charset="0"/>
                <a:cs typeface="Arial" panose="020B0604020202020204" pitchFamily="34" charset="0"/>
              </a:rPr>
              <a:t>Yan’an</a:t>
            </a:r>
            <a:r>
              <a:rPr lang="en-US" sz="2800" b="1" dirty="0">
                <a:latin typeface="Arial" panose="020B0604020202020204" pitchFamily="34" charset="0"/>
                <a:cs typeface="Arial" panose="020B0604020202020204" pitchFamily="34" charset="0"/>
              </a:rPr>
              <a:t>, 1961</a:t>
            </a:r>
          </a:p>
          <a:p>
            <a:pPr algn="ct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1761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 room&#10;&#10;Description generated with very high confidence">
            <a:extLst>
              <a:ext uri="{FF2B5EF4-FFF2-40B4-BE49-F238E27FC236}">
                <a16:creationId xmlns:a16="http://schemas.microsoft.com/office/drawing/2014/main" id="{A9C7B652-C51C-4F78-B712-11E9649CCD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394" y="0"/>
            <a:ext cx="8843211" cy="6858000"/>
          </a:xfrm>
          <a:prstGeom prst="rect">
            <a:avLst/>
          </a:prstGeom>
        </p:spPr>
      </p:pic>
    </p:spTree>
    <p:extLst>
      <p:ext uri="{BB962C8B-B14F-4D97-AF65-F5344CB8AC3E}">
        <p14:creationId xmlns:p14="http://schemas.microsoft.com/office/powerpoint/2010/main" val="38554103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9144000" cy="6858000"/>
          </a:xfrm>
          <a:prstGeom prst="rect">
            <a:avLst/>
          </a:prstGeom>
        </p:spPr>
      </p:pic>
    </p:spTree>
    <p:extLst>
      <p:ext uri="{BB962C8B-B14F-4D97-AF65-F5344CB8AC3E}">
        <p14:creationId xmlns:p14="http://schemas.microsoft.com/office/powerpoint/2010/main" val="38453134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07F9CD-E661-4B0F-A9B8-4814F19D403F}"/>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42342897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38545"/>
            <a:ext cx="9328726" cy="6996545"/>
          </a:xfrm>
          <a:prstGeom prst="rect">
            <a:avLst/>
          </a:prstGeom>
        </p:spPr>
      </p:pic>
    </p:spTree>
    <p:extLst>
      <p:ext uri="{BB962C8B-B14F-4D97-AF65-F5344CB8AC3E}">
        <p14:creationId xmlns:p14="http://schemas.microsoft.com/office/powerpoint/2010/main" val="24218511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20436"/>
            <a:ext cx="9144000" cy="3416320"/>
          </a:xfrm>
          <a:prstGeom prst="rect">
            <a:avLst/>
          </a:prstGeom>
          <a:noFill/>
        </p:spPr>
        <p:txBody>
          <a:bodyPr wrap="square" rtlCol="0">
            <a:spAutoFit/>
          </a:bodyPr>
          <a:lstStyle/>
          <a:p>
            <a:pPr algn="ctr"/>
            <a:endParaRPr lang="en-US" sz="5400" b="1" dirty="0">
              <a:latin typeface="Garamond" panose="02020404030301010803" pitchFamily="18" charset="0"/>
            </a:endParaRPr>
          </a:p>
          <a:p>
            <a:pPr algn="ctr"/>
            <a:r>
              <a:rPr lang="en-US" sz="5400" b="1" dirty="0">
                <a:latin typeface="Garamond" panose="02020404030301010803" pitchFamily="18" charset="0"/>
              </a:rPr>
              <a:t>Konstantin </a:t>
            </a:r>
            <a:r>
              <a:rPr lang="en-US" sz="5400" b="1" dirty="0" err="1">
                <a:latin typeface="Garamond" panose="02020404030301010803" pitchFamily="18" charset="0"/>
              </a:rPr>
              <a:t>Maksimov</a:t>
            </a:r>
            <a:endParaRPr lang="en-US" sz="5400" b="1" dirty="0">
              <a:latin typeface="Garamond" panose="02020404030301010803" pitchFamily="18" charset="0"/>
            </a:endParaRPr>
          </a:p>
          <a:p>
            <a:pPr algn="ctr"/>
            <a:endParaRPr lang="en-US" sz="5400" b="1" dirty="0">
              <a:latin typeface="Garamond" panose="02020404030301010803" pitchFamily="18" charset="0"/>
            </a:endParaRPr>
          </a:p>
          <a:p>
            <a:pPr algn="ctr"/>
            <a:r>
              <a:rPr lang="en-US" sz="5400" b="1" dirty="0" err="1">
                <a:latin typeface="Garamond" panose="02020404030301010803" pitchFamily="18" charset="0"/>
              </a:rPr>
              <a:t>Chistiakov</a:t>
            </a:r>
            <a:r>
              <a:rPr lang="en-US" sz="5400" b="1" dirty="0">
                <a:latin typeface="Garamond" panose="02020404030301010803" pitchFamily="18" charset="0"/>
              </a:rPr>
              <a:t> drawing method</a:t>
            </a:r>
          </a:p>
        </p:txBody>
      </p:sp>
    </p:spTree>
    <p:extLst>
      <p:ext uri="{BB962C8B-B14F-4D97-AF65-F5344CB8AC3E}">
        <p14:creationId xmlns:p14="http://schemas.microsoft.com/office/powerpoint/2010/main" val="24752949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man, building, wall&#10;&#10;Description generated with very high confidence">
            <a:extLst>
              <a:ext uri="{FF2B5EF4-FFF2-40B4-BE49-F238E27FC236}">
                <a16:creationId xmlns:a16="http://schemas.microsoft.com/office/drawing/2014/main" id="{AE1A137F-9A87-406D-A7EF-40EB3A963A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0141" y="0"/>
            <a:ext cx="5116286" cy="6858000"/>
          </a:xfrm>
          <a:prstGeom prst="rect">
            <a:avLst/>
          </a:prstGeom>
        </p:spPr>
      </p:pic>
    </p:spTree>
    <p:extLst>
      <p:ext uri="{BB962C8B-B14F-4D97-AF65-F5344CB8AC3E}">
        <p14:creationId xmlns:p14="http://schemas.microsoft.com/office/powerpoint/2010/main" val="29553844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the camera&#10;&#10;Description generated with very high confidence">
            <a:extLst>
              <a:ext uri="{FF2B5EF4-FFF2-40B4-BE49-F238E27FC236}">
                <a16:creationId xmlns:a16="http://schemas.microsoft.com/office/drawing/2014/main" id="{6565C274-588D-4548-86C3-A7D07146C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8221" y="-73399"/>
            <a:ext cx="5427558" cy="7004797"/>
          </a:xfrm>
          <a:prstGeom prst="rect">
            <a:avLst/>
          </a:prstGeom>
        </p:spPr>
      </p:pic>
    </p:spTree>
    <p:extLst>
      <p:ext uri="{BB962C8B-B14F-4D97-AF65-F5344CB8AC3E}">
        <p14:creationId xmlns:p14="http://schemas.microsoft.com/office/powerpoint/2010/main" val="33438484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the camera&#10;&#10;Description generated with very high confidence">
            <a:extLst>
              <a:ext uri="{FF2B5EF4-FFF2-40B4-BE49-F238E27FC236}">
                <a16:creationId xmlns:a16="http://schemas.microsoft.com/office/drawing/2014/main" id="{4C14FADD-0CF4-4CB5-B779-AEBAFECB5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795061" cy="12641489"/>
          </a:xfrm>
          <a:prstGeom prst="rect">
            <a:avLst/>
          </a:prstGeom>
        </p:spPr>
      </p:pic>
    </p:spTree>
    <p:extLst>
      <p:ext uri="{BB962C8B-B14F-4D97-AF65-F5344CB8AC3E}">
        <p14:creationId xmlns:p14="http://schemas.microsoft.com/office/powerpoint/2010/main" val="5996176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posing for the camera&#10;&#10;Description generated with very high confidence">
            <a:extLst>
              <a:ext uri="{FF2B5EF4-FFF2-40B4-BE49-F238E27FC236}">
                <a16:creationId xmlns:a16="http://schemas.microsoft.com/office/drawing/2014/main" id="{B514573B-C027-4611-9208-15ED4E62F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973364"/>
            <a:ext cx="8128000" cy="3924300"/>
          </a:xfrm>
          <a:prstGeom prst="rect">
            <a:avLst/>
          </a:prstGeom>
        </p:spPr>
      </p:pic>
      <p:sp>
        <p:nvSpPr>
          <p:cNvPr id="6" name="TextBox 5">
            <a:extLst>
              <a:ext uri="{FF2B5EF4-FFF2-40B4-BE49-F238E27FC236}">
                <a16:creationId xmlns:a16="http://schemas.microsoft.com/office/drawing/2014/main" id="{7B9CC121-AA39-40B3-8A28-22F3291C5407}"/>
              </a:ext>
            </a:extLst>
          </p:cNvPr>
          <p:cNvSpPr txBox="1"/>
          <p:nvPr/>
        </p:nvSpPr>
        <p:spPr>
          <a:xfrm>
            <a:off x="0" y="5500914"/>
            <a:ext cx="9144000" cy="1384995"/>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Hou </a:t>
            </a:r>
            <a:r>
              <a:rPr lang="en-US" sz="2800" b="1" dirty="0" err="1">
                <a:latin typeface="Arial" panose="020B0604020202020204" pitchFamily="34" charset="0"/>
                <a:cs typeface="Arial" panose="020B0604020202020204" pitchFamily="34" charset="0"/>
              </a:rPr>
              <a:t>Yimin</a:t>
            </a:r>
            <a:r>
              <a:rPr lang="en-US" sz="2800" b="1" dirty="0">
                <a:latin typeface="Arial" panose="020B0604020202020204" pitchFamily="34" charset="0"/>
                <a:cs typeface="Arial" panose="020B0604020202020204" pitchFamily="34" charset="0"/>
              </a:rPr>
              <a:t>,</a:t>
            </a:r>
          </a:p>
          <a:p>
            <a:pPr algn="ctr"/>
            <a:r>
              <a:rPr lang="en-US" sz="2800" b="1" i="1" dirty="0">
                <a:latin typeface="Arial" panose="020B0604020202020204" pitchFamily="34" charset="0"/>
                <a:cs typeface="Arial" panose="020B0604020202020204" pitchFamily="34" charset="0"/>
              </a:rPr>
              <a:t>Liu Shaoqi and the </a:t>
            </a:r>
            <a:r>
              <a:rPr lang="en-US" sz="2800" b="1" i="1" dirty="0" err="1">
                <a:latin typeface="Arial" panose="020B0604020202020204" pitchFamily="34" charset="0"/>
                <a:cs typeface="Arial" panose="020B0604020202020204" pitchFamily="34" charset="0"/>
              </a:rPr>
              <a:t>Anyuan</a:t>
            </a:r>
            <a:r>
              <a:rPr lang="en-US" sz="2800" b="1" i="1" dirty="0">
                <a:latin typeface="Arial" panose="020B0604020202020204" pitchFamily="34" charset="0"/>
                <a:cs typeface="Arial" panose="020B0604020202020204" pitchFamily="34" charset="0"/>
              </a:rPr>
              <a:t> Coal Miners</a:t>
            </a:r>
            <a:r>
              <a:rPr lang="en-US" sz="2800" b="1" dirty="0">
                <a:latin typeface="Arial" panose="020B0604020202020204" pitchFamily="34" charset="0"/>
                <a:cs typeface="Arial" panose="020B0604020202020204" pitchFamily="34" charset="0"/>
              </a:rPr>
              <a:t>, 1961</a:t>
            </a:r>
          </a:p>
          <a:p>
            <a:pPr algn="ctr"/>
            <a:endParaRPr lang="en-US" sz="2800" b="1" dirty="0">
              <a:latin typeface="Arial" panose="020B0604020202020204" pitchFamily="34" charset="0"/>
              <a:cs typeface="Arial" panose="020B0604020202020204" pitchFamily="34" charset="0"/>
            </a:endParaRPr>
          </a:p>
        </p:txBody>
      </p:sp>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11F38CBD-F1AF-423A-8D94-C1C7C0981E2A}"/>
                  </a:ext>
                </a:extLst>
              </p:cNvPr>
              <p:cNvGraphicFramePr>
                <a:graphicFrameLocks noChangeAspect="1"/>
              </p:cNvGraphicFramePr>
              <p:nvPr>
                <p:extLst>
                  <p:ext uri="{D42A27DB-BD31-4B8C-83A1-F6EECF244321}">
                    <p14:modId xmlns:p14="http://schemas.microsoft.com/office/powerpoint/2010/main" val="1576299708"/>
                  </p:ext>
                </p:extLst>
              </p:nvPr>
            </p:nvGraphicFramePr>
            <p:xfrm>
              <a:off x="-4226859" y="4299680"/>
              <a:ext cx="2286000" cy="1714500"/>
            </p:xfrm>
            <a:graphic>
              <a:graphicData uri="http://schemas.microsoft.com/office/powerpoint/2016/slidezoom">
                <pslz:sldZm>
                  <pslz:sldZmObj sldId="491" cId="1563031795">
                    <pslz:zmPr id="{FB6A1177-9A1B-4ECE-9E51-FDDF67BF2283}" returnToParent="0" transitionDur="1000">
                      <p166:blipFill xmlns:p166="http://schemas.microsoft.com/office/powerpoint/2016/6/main">
                        <a:blip r:embed="rId3"/>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3" name="Slide Zoom 2">
                <a:hlinkClick r:id="rId4" action="ppaction://hlinksldjump"/>
                <a:extLst>
                  <a:ext uri="{FF2B5EF4-FFF2-40B4-BE49-F238E27FC236}">
                    <a16:creationId xmlns:a16="http://schemas.microsoft.com/office/drawing/2014/main" id="{11F38CBD-F1AF-423A-8D94-C1C7C0981E2A}"/>
                  </a:ext>
                </a:extLst>
              </p:cNvPr>
              <p:cNvPicPr>
                <a:picLocks noGrp="1" noRot="1" noChangeAspect="1" noMove="1" noResize="1" noEditPoints="1" noAdjustHandles="1" noChangeArrowheads="1" noChangeShapeType="1"/>
              </p:cNvPicPr>
              <p:nvPr/>
            </p:nvPicPr>
            <p:blipFill>
              <a:blip r:embed="rId5"/>
              <a:stretch>
                <a:fillRect/>
              </a:stretch>
            </p:blipFill>
            <p:spPr>
              <a:xfrm>
                <a:off x="-4226859" y="4299680"/>
                <a:ext cx="2286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15630317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the camera&#10;&#10;Description generated with very high confidence">
            <a:extLst>
              <a:ext uri="{FF2B5EF4-FFF2-40B4-BE49-F238E27FC236}">
                <a16:creationId xmlns:a16="http://schemas.microsoft.com/office/drawing/2014/main" id="{5DE5D867-C054-4A61-B827-B3BBF9D57D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13" y="1436913"/>
            <a:ext cx="9114971" cy="4325257"/>
          </a:xfrm>
          <a:prstGeom prst="rect">
            <a:avLst/>
          </a:prstGeom>
        </p:spPr>
      </p:pic>
    </p:spTree>
    <p:extLst>
      <p:ext uri="{BB962C8B-B14F-4D97-AF65-F5344CB8AC3E}">
        <p14:creationId xmlns:p14="http://schemas.microsoft.com/office/powerpoint/2010/main" val="36123297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3999" cy="6858000"/>
          </a:xfrm>
          <a:prstGeom prst="rect">
            <a:avLst/>
          </a:prstGeom>
        </p:spPr>
      </p:pic>
    </p:spTree>
    <p:extLst>
      <p:ext uri="{BB962C8B-B14F-4D97-AF65-F5344CB8AC3E}">
        <p14:creationId xmlns:p14="http://schemas.microsoft.com/office/powerpoint/2010/main" val="17965048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photo&#10;&#10;Description generated with high confidence"/>
          <p:cNvPicPr>
            <a:picLocks noChangeAspect="1"/>
          </p:cNvPicPr>
          <p:nvPr/>
        </p:nvPicPr>
        <p:blipFill rotWithShape="1">
          <a:blip r:embed="rId2"/>
          <a:srcRect/>
          <a:stretch/>
        </p:blipFill>
        <p:spPr>
          <a:xfrm>
            <a:off x="0" y="0"/>
            <a:ext cx="9143999" cy="6858000"/>
          </a:xfrm>
          <a:prstGeom prst="rect">
            <a:avLst/>
          </a:prstGeom>
        </p:spPr>
      </p:pic>
    </p:spTree>
    <p:extLst>
      <p:ext uri="{BB962C8B-B14F-4D97-AF65-F5344CB8AC3E}">
        <p14:creationId xmlns:p14="http://schemas.microsoft.com/office/powerpoint/2010/main" val="19095786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34275648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 y="0"/>
            <a:ext cx="9143998" cy="6857999"/>
          </a:xfrm>
          <a:prstGeom prst="rect">
            <a:avLst/>
          </a:prstGeom>
        </p:spPr>
      </p:pic>
    </p:spTree>
    <p:extLst>
      <p:ext uri="{BB962C8B-B14F-4D97-AF65-F5344CB8AC3E}">
        <p14:creationId xmlns:p14="http://schemas.microsoft.com/office/powerpoint/2010/main" val="9326100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943" y="0"/>
            <a:ext cx="8996219" cy="6747164"/>
          </a:xfrm>
          <a:prstGeom prst="rect">
            <a:avLst/>
          </a:prstGeom>
        </p:spPr>
      </p:pic>
    </p:spTree>
    <p:extLst>
      <p:ext uri="{BB962C8B-B14F-4D97-AF65-F5344CB8AC3E}">
        <p14:creationId xmlns:p14="http://schemas.microsoft.com/office/powerpoint/2010/main" val="10875252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44752" y="0"/>
            <a:ext cx="6254496" cy="6858000"/>
          </a:xfrm>
          <a:prstGeom prst="rect">
            <a:avLst/>
          </a:prstGeom>
        </p:spPr>
      </p:pic>
    </p:spTree>
    <p:extLst>
      <p:ext uri="{BB962C8B-B14F-4D97-AF65-F5344CB8AC3E}">
        <p14:creationId xmlns:p14="http://schemas.microsoft.com/office/powerpoint/2010/main" val="16899372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4092035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18944" y="0"/>
            <a:ext cx="4706112" cy="6858000"/>
          </a:xfrm>
          <a:prstGeom prst="rect">
            <a:avLst/>
          </a:prstGeom>
        </p:spPr>
      </p:pic>
    </p:spTree>
    <p:extLst>
      <p:ext uri="{BB962C8B-B14F-4D97-AF65-F5344CB8AC3E}">
        <p14:creationId xmlns:p14="http://schemas.microsoft.com/office/powerpoint/2010/main" val="19776856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40080"/>
            <a:ext cx="9144000" cy="4247317"/>
          </a:xfrm>
          <a:prstGeom prst="rect">
            <a:avLst/>
          </a:prstGeom>
          <a:noFill/>
        </p:spPr>
        <p:txBody>
          <a:bodyPr wrap="square" rtlCol="0">
            <a:spAutoFit/>
          </a:bodyPr>
          <a:lstStyle/>
          <a:p>
            <a:pPr algn="ctr"/>
            <a:r>
              <a:rPr lang="en-US" sz="5400" b="1" dirty="0">
                <a:latin typeface="Garamond" panose="02020404030301010803" pitchFamily="18" charset="0"/>
              </a:rPr>
              <a:t>Ai Qing,</a:t>
            </a:r>
          </a:p>
          <a:p>
            <a:pPr algn="ctr"/>
            <a:endParaRPr lang="en-US" sz="5400" b="1" dirty="0">
              <a:latin typeface="Garamond" panose="02020404030301010803" pitchFamily="18" charset="0"/>
            </a:endParaRPr>
          </a:p>
          <a:p>
            <a:pPr algn="ctr"/>
            <a:r>
              <a:rPr lang="en-US" sz="5400" b="1" dirty="0">
                <a:latin typeface="Garamond" panose="02020404030301010803" pitchFamily="18" charset="0"/>
              </a:rPr>
              <a:t>“</a:t>
            </a:r>
            <a:r>
              <a:rPr lang="en-US" sz="5400" b="1" i="1" dirty="0">
                <a:latin typeface="Garamond" panose="02020404030301010803" pitchFamily="18" charset="0"/>
              </a:rPr>
              <a:t>On Chinese Painting</a:t>
            </a:r>
            <a:r>
              <a:rPr lang="en-US" sz="5400" b="1" dirty="0">
                <a:latin typeface="Garamond" panose="02020404030301010803" pitchFamily="18" charset="0"/>
              </a:rPr>
              <a:t>,” </a:t>
            </a:r>
          </a:p>
          <a:p>
            <a:pPr algn="ctr"/>
            <a:endParaRPr lang="en-US" sz="5400" b="1" dirty="0">
              <a:latin typeface="Garamond" panose="02020404030301010803" pitchFamily="18" charset="0"/>
            </a:endParaRPr>
          </a:p>
          <a:p>
            <a:pPr algn="ctr"/>
            <a:r>
              <a:rPr lang="en-US" sz="5400" b="1" dirty="0">
                <a:latin typeface="Garamond" panose="02020404030301010803" pitchFamily="18" charset="0"/>
              </a:rPr>
              <a:t>1953 </a:t>
            </a:r>
          </a:p>
        </p:txBody>
      </p:sp>
    </p:spTree>
    <p:extLst>
      <p:ext uri="{BB962C8B-B14F-4D97-AF65-F5344CB8AC3E}">
        <p14:creationId xmlns:p14="http://schemas.microsoft.com/office/powerpoint/2010/main" val="41207517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F3D842-CEFA-45AA-96B1-A7F5B6B20EB5}"/>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14210704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39A65D-5A1B-4D73-8745-50C7700ABC29}"/>
              </a:ext>
            </a:extLst>
          </p:cNvPr>
          <p:cNvSpPr txBox="1"/>
          <p:nvPr/>
        </p:nvSpPr>
        <p:spPr>
          <a:xfrm>
            <a:off x="748144" y="387927"/>
            <a:ext cx="7813965" cy="6001643"/>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“What is wrong with the painters? Is it that they do not understand the demands of the people, they cannot see that times have changed, and that they are unsuitable to this era?</a:t>
            </a:r>
          </a:p>
          <a:p>
            <a:endParaRPr lang="en-US" sz="3200" b="1" dirty="0">
              <a:latin typeface="Arial" panose="020B0604020202020204" pitchFamily="34" charset="0"/>
              <a:cs typeface="Arial" panose="020B0604020202020204" pitchFamily="34" charset="0"/>
            </a:endParaRPr>
          </a:p>
          <a:p>
            <a:r>
              <a:rPr lang="en-US" sz="3200" b="1" dirty="0">
                <a:latin typeface="Arial" panose="020B0604020202020204" pitchFamily="34" charset="0"/>
                <a:cs typeface="Arial" panose="020B0604020202020204" pitchFamily="34" charset="0"/>
              </a:rPr>
              <a:t>If clothes don’t fit they must be altered so </a:t>
            </a:r>
            <a:r>
              <a:rPr lang="en-US" sz="3200" b="1" dirty="0" err="1">
                <a:latin typeface="Arial" panose="020B0604020202020204" pitchFamily="34" charset="0"/>
                <a:cs typeface="Arial" panose="020B0604020202020204" pitchFamily="34" charset="0"/>
              </a:rPr>
              <a:t>thay</a:t>
            </a:r>
            <a:r>
              <a:rPr lang="en-US" sz="3200" b="1" dirty="0">
                <a:latin typeface="Arial" panose="020B0604020202020204" pitchFamily="34" charset="0"/>
                <a:cs typeface="Arial" panose="020B0604020202020204" pitchFamily="34" charset="0"/>
              </a:rPr>
              <a:t> they fit when you try them on. If something is unsuitable and is not changed we should abandon it.</a:t>
            </a:r>
          </a:p>
          <a:p>
            <a:endParaRPr lang="en-US" sz="3200" b="1" dirty="0">
              <a:latin typeface="Arial" panose="020B0604020202020204" pitchFamily="34" charset="0"/>
              <a:cs typeface="Arial" panose="020B0604020202020204" pitchFamily="34" charset="0"/>
            </a:endParaRPr>
          </a:p>
          <a:p>
            <a:pPr algn="ctr"/>
            <a:r>
              <a:rPr lang="en-US" sz="3200" b="1" dirty="0">
                <a:latin typeface="Arial" panose="020B0604020202020204" pitchFamily="34" charset="0"/>
                <a:cs typeface="Arial" panose="020B0604020202020204" pitchFamily="34" charset="0"/>
              </a:rPr>
              <a:t>-- Ai Qing</a:t>
            </a:r>
          </a:p>
        </p:txBody>
      </p:sp>
    </p:spTree>
    <p:extLst>
      <p:ext uri="{BB962C8B-B14F-4D97-AF65-F5344CB8AC3E}">
        <p14:creationId xmlns:p14="http://schemas.microsoft.com/office/powerpoint/2010/main" val="20342793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book&#10;&#10;Description generated with very high confidence">
            <a:extLst>
              <a:ext uri="{FF2B5EF4-FFF2-40B4-BE49-F238E27FC236}">
                <a16:creationId xmlns:a16="http://schemas.microsoft.com/office/drawing/2014/main" id="{66F871AE-DD59-4DE5-8514-A87BECF6FA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839" y="615298"/>
            <a:ext cx="6350321" cy="4870287"/>
          </a:xfrm>
          <a:prstGeom prst="rect">
            <a:avLst/>
          </a:prstGeom>
        </p:spPr>
      </p:pic>
      <p:sp>
        <p:nvSpPr>
          <p:cNvPr id="5" name="TextBox 4">
            <a:extLst>
              <a:ext uri="{FF2B5EF4-FFF2-40B4-BE49-F238E27FC236}">
                <a16:creationId xmlns:a16="http://schemas.microsoft.com/office/drawing/2014/main" id="{F43414E1-F32D-47AC-9DCA-F77A192FA9EC}"/>
              </a:ext>
            </a:extLst>
          </p:cNvPr>
          <p:cNvSpPr txBox="1"/>
          <p:nvPr/>
        </p:nvSpPr>
        <p:spPr>
          <a:xfrm>
            <a:off x="0" y="5719482"/>
            <a:ext cx="9144000" cy="523220"/>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Jiang </a:t>
            </a:r>
            <a:r>
              <a:rPr lang="en-US" sz="2800" b="1" dirty="0" err="1">
                <a:latin typeface="Arial" panose="020B0604020202020204" pitchFamily="34" charset="0"/>
                <a:cs typeface="Arial" panose="020B0604020202020204" pitchFamily="34" charset="0"/>
              </a:rPr>
              <a:t>Zhaohe</a:t>
            </a:r>
            <a:r>
              <a:rPr lang="en-US" sz="2800" b="1" dirty="0">
                <a:latin typeface="Arial" panose="020B0604020202020204" pitchFamily="34" charset="0"/>
                <a:cs typeface="Arial" panose="020B0604020202020204" pitchFamily="34" charset="0"/>
              </a:rPr>
              <a:t>, </a:t>
            </a:r>
            <a:r>
              <a:rPr lang="en-US" sz="2800" b="1" i="1" dirty="0">
                <a:latin typeface="Arial" panose="020B0604020202020204" pitchFamily="34" charset="0"/>
                <a:cs typeface="Arial" panose="020B0604020202020204" pitchFamily="34" charset="0"/>
              </a:rPr>
              <a:t>Refugees</a:t>
            </a:r>
            <a:r>
              <a:rPr lang="en-US" sz="2800" b="1" dirty="0">
                <a:latin typeface="Arial" panose="020B0604020202020204" pitchFamily="34" charset="0"/>
                <a:cs typeface="Arial" panose="020B0604020202020204" pitchFamily="34" charset="0"/>
              </a:rPr>
              <a:t>, 1942</a:t>
            </a:r>
          </a:p>
        </p:txBody>
      </p:sp>
    </p:spTree>
    <p:extLst>
      <p:ext uri="{BB962C8B-B14F-4D97-AF65-F5344CB8AC3E}">
        <p14:creationId xmlns:p14="http://schemas.microsoft.com/office/powerpoint/2010/main" val="38198908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 y="616941"/>
            <a:ext cx="3325449" cy="5853392"/>
          </a:xfrm>
          <a:prstGeom prst="rect">
            <a:avLst/>
          </a:prstGeom>
        </p:spPr>
      </p:pic>
      <p:sp>
        <p:nvSpPr>
          <p:cNvPr id="3" name="TextBox 2"/>
          <p:cNvSpPr txBox="1"/>
          <p:nvPr/>
        </p:nvSpPr>
        <p:spPr>
          <a:xfrm>
            <a:off x="4206239" y="1989365"/>
            <a:ext cx="4937761" cy="3108543"/>
          </a:xfrm>
          <a:prstGeom prst="rect">
            <a:avLst/>
          </a:prstGeom>
          <a:noFill/>
        </p:spPr>
        <p:txBody>
          <a:bodyPr wrap="square" rtlCol="0">
            <a:spAutoFit/>
          </a:bodyPr>
          <a:lstStyle/>
          <a:p>
            <a:pPr algn="ctr"/>
            <a:endParaRPr lang="en-US" sz="2800" b="1" dirty="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Jiang </a:t>
            </a:r>
            <a:r>
              <a:rPr lang="en-US" sz="2800" b="1" dirty="0" err="1">
                <a:latin typeface="Arial" panose="020B0604020202020204" pitchFamily="34" charset="0"/>
                <a:cs typeface="Arial" panose="020B0604020202020204" pitchFamily="34" charset="0"/>
              </a:rPr>
              <a:t>Zhaohe</a:t>
            </a:r>
            <a:r>
              <a:rPr lang="en-US" sz="2800" b="1" dirty="0">
                <a:latin typeface="Arial" panose="020B0604020202020204" pitchFamily="34" charset="0"/>
                <a:cs typeface="Arial" panose="020B0604020202020204" pitchFamily="34" charset="0"/>
              </a:rPr>
              <a:t>,</a:t>
            </a:r>
          </a:p>
          <a:p>
            <a:pPr algn="ctr"/>
            <a:endParaRPr lang="en-US" sz="2800" b="1" dirty="0">
              <a:latin typeface="Arial" panose="020B0604020202020204" pitchFamily="34" charset="0"/>
              <a:cs typeface="Arial" panose="020B0604020202020204" pitchFamily="34" charset="0"/>
            </a:endParaRPr>
          </a:p>
          <a:p>
            <a:pPr algn="ctr"/>
            <a:r>
              <a:rPr lang="en-US" sz="2800" b="1" i="1" dirty="0">
                <a:latin typeface="Arial" panose="020B0604020202020204" pitchFamily="34" charset="0"/>
                <a:cs typeface="Arial" panose="020B0604020202020204" pitchFamily="34" charset="0"/>
              </a:rPr>
              <a:t>Selling Thread</a:t>
            </a:r>
            <a:r>
              <a:rPr lang="en-US" sz="2800" b="1" dirty="0">
                <a:latin typeface="Arial" panose="020B0604020202020204" pitchFamily="34" charset="0"/>
                <a:cs typeface="Arial" panose="020B0604020202020204" pitchFamily="34" charset="0"/>
              </a:rPr>
              <a:t>,</a:t>
            </a:r>
          </a:p>
          <a:p>
            <a:pPr algn="ctr"/>
            <a:endParaRPr lang="en-US" sz="2800" b="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1937</a:t>
            </a:r>
          </a:p>
        </p:txBody>
      </p:sp>
    </p:spTree>
    <p:extLst>
      <p:ext uri="{BB962C8B-B14F-4D97-AF65-F5344CB8AC3E}">
        <p14:creationId xmlns:p14="http://schemas.microsoft.com/office/powerpoint/2010/main" val="41119609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E22ED-A51F-4B42-85A7-5E8C44036942}"/>
              </a:ext>
            </a:extLst>
          </p:cNvPr>
          <p:cNvSpPr txBox="1"/>
          <p:nvPr/>
        </p:nvSpPr>
        <p:spPr>
          <a:xfrm>
            <a:off x="0" y="1124262"/>
            <a:ext cx="9144000" cy="2862322"/>
          </a:xfrm>
          <a:prstGeom prst="rect">
            <a:avLst/>
          </a:prstGeom>
          <a:noFill/>
        </p:spPr>
        <p:txBody>
          <a:bodyPr wrap="square" rtlCol="0">
            <a:spAutoFit/>
          </a:bodyPr>
          <a:lstStyle/>
          <a:p>
            <a:pPr algn="ctr"/>
            <a:r>
              <a:rPr lang="en-US" sz="6000" b="1" dirty="0">
                <a:solidFill>
                  <a:schemeClr val="bg1"/>
                </a:solidFill>
                <a:latin typeface="Garamond" panose="02020404030301010803" pitchFamily="18" charset="0"/>
              </a:rPr>
              <a:t>Re-emergence of </a:t>
            </a:r>
            <a:r>
              <a:rPr lang="en-US" sz="6000" b="1" i="1" dirty="0" err="1">
                <a:solidFill>
                  <a:schemeClr val="bg1"/>
                </a:solidFill>
                <a:latin typeface="Garamond" panose="02020404030301010803" pitchFamily="18" charset="0"/>
              </a:rPr>
              <a:t>guohua</a:t>
            </a:r>
            <a:endParaRPr lang="en-US" sz="6000" b="1" i="1" dirty="0">
              <a:solidFill>
                <a:schemeClr val="bg1"/>
              </a:solidFill>
              <a:latin typeface="Garamond" panose="02020404030301010803" pitchFamily="18" charset="0"/>
            </a:endParaRPr>
          </a:p>
          <a:p>
            <a:pPr algn="ctr"/>
            <a:endParaRPr lang="en-US" sz="6000" b="1" i="1" dirty="0">
              <a:solidFill>
                <a:schemeClr val="bg1"/>
              </a:solidFill>
              <a:latin typeface="Garamond" panose="02020404030301010803" pitchFamily="18" charset="0"/>
            </a:endParaRPr>
          </a:p>
          <a:p>
            <a:pPr algn="ctr"/>
            <a:r>
              <a:rPr lang="en-US" sz="6000" b="1" dirty="0">
                <a:solidFill>
                  <a:schemeClr val="bg1"/>
                </a:solidFill>
                <a:latin typeface="Garamond" panose="02020404030301010803" pitchFamily="18" charset="0"/>
              </a:rPr>
              <a:t>1953-1960</a:t>
            </a:r>
          </a:p>
        </p:txBody>
      </p:sp>
    </p:spTree>
    <p:extLst>
      <p:ext uri="{BB962C8B-B14F-4D97-AF65-F5344CB8AC3E}">
        <p14:creationId xmlns:p14="http://schemas.microsoft.com/office/powerpoint/2010/main" val="24692423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473" y="389300"/>
            <a:ext cx="4314825" cy="6105525"/>
          </a:xfrm>
          <a:prstGeom prst="rect">
            <a:avLst/>
          </a:prstGeom>
        </p:spPr>
      </p:pic>
      <p:sp>
        <p:nvSpPr>
          <p:cNvPr id="3" name="TextBox 2"/>
          <p:cNvSpPr txBox="1"/>
          <p:nvPr/>
        </p:nvSpPr>
        <p:spPr>
          <a:xfrm>
            <a:off x="5042263" y="1645920"/>
            <a:ext cx="4101737" cy="3970318"/>
          </a:xfrm>
          <a:prstGeom prst="rect">
            <a:avLst/>
          </a:prstGeom>
          <a:noFill/>
        </p:spPr>
        <p:txBody>
          <a:bodyPr wrap="square" rtlCol="0">
            <a:spAutoFit/>
          </a:bodyPr>
          <a:lstStyle/>
          <a:p>
            <a:pPr algn="ctr"/>
            <a:endParaRPr lang="en-US" sz="2800" b="1" dirty="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Jiang </a:t>
            </a:r>
            <a:r>
              <a:rPr lang="en-US" sz="2800" b="1" dirty="0" err="1">
                <a:latin typeface="Arial" panose="020B0604020202020204" pitchFamily="34" charset="0"/>
                <a:cs typeface="Arial" panose="020B0604020202020204" pitchFamily="34" charset="0"/>
              </a:rPr>
              <a:t>Zhaohe</a:t>
            </a:r>
            <a:r>
              <a:rPr lang="en-US" sz="2800" b="1" dirty="0">
                <a:latin typeface="Arial" panose="020B0604020202020204" pitchFamily="34" charset="0"/>
                <a:cs typeface="Arial" panose="020B0604020202020204" pitchFamily="34" charset="0"/>
              </a:rPr>
              <a:t>, </a:t>
            </a:r>
          </a:p>
          <a:p>
            <a:pPr algn="ctr"/>
            <a:endParaRPr lang="en-US" sz="2800" b="1" dirty="0">
              <a:latin typeface="Arial" panose="020B0604020202020204" pitchFamily="34" charset="0"/>
              <a:cs typeface="Arial" panose="020B0604020202020204" pitchFamily="34" charset="0"/>
            </a:endParaRPr>
          </a:p>
          <a:p>
            <a:pPr algn="ctr"/>
            <a:r>
              <a:rPr lang="en-US" sz="2800" b="1" i="1" dirty="0">
                <a:latin typeface="Arial" panose="020B0604020202020204" pitchFamily="34" charset="0"/>
                <a:cs typeface="Arial" panose="020B0604020202020204" pitchFamily="34" charset="0"/>
              </a:rPr>
              <a:t>Telling Uncle Soldier my Grades</a:t>
            </a:r>
            <a:r>
              <a:rPr lang="en-US" sz="2800" b="1" dirty="0">
                <a:latin typeface="Arial" panose="020B0604020202020204" pitchFamily="34" charset="0"/>
                <a:cs typeface="Arial" panose="020B0604020202020204" pitchFamily="34" charset="0"/>
              </a:rPr>
              <a:t>,</a:t>
            </a:r>
          </a:p>
          <a:p>
            <a:pPr algn="ctr"/>
            <a:endParaRPr lang="en-US" sz="2800" b="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1953</a:t>
            </a:r>
          </a:p>
          <a:p>
            <a:pPr algn="ct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26761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3999" cy="6858000"/>
          </a:xfrm>
          <a:prstGeom prst="rect">
            <a:avLst/>
          </a:prstGeom>
        </p:spPr>
      </p:pic>
      <p:pic>
        <p:nvPicPr>
          <p:cNvPr id="3" name="Picture 2"/>
          <p:cNvPicPr>
            <a:picLocks noChangeAspect="1"/>
          </p:cNvPicPr>
          <p:nvPr/>
        </p:nvPicPr>
        <p:blipFill>
          <a:blip r:embed="rId2"/>
          <a:stretch>
            <a:fillRect/>
          </a:stretch>
        </p:blipFill>
        <p:spPr>
          <a:xfrm>
            <a:off x="-1" y="62948"/>
            <a:ext cx="9143999" cy="6858000"/>
          </a:xfrm>
          <a:prstGeom prst="rect">
            <a:avLst/>
          </a:prstGeom>
        </p:spPr>
      </p:pic>
    </p:spTree>
    <p:extLst>
      <p:ext uri="{BB962C8B-B14F-4D97-AF65-F5344CB8AC3E}">
        <p14:creationId xmlns:p14="http://schemas.microsoft.com/office/powerpoint/2010/main" val="37318310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rge building&#10;&#10;Description generated with very high confidence">
            <a:extLst>
              <a:ext uri="{FF2B5EF4-FFF2-40B4-BE49-F238E27FC236}">
                <a16:creationId xmlns:a16="http://schemas.microsoft.com/office/drawing/2014/main" id="{73876C6E-B409-437B-8667-4FC435FBE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251" y="0"/>
            <a:ext cx="10560287" cy="6857999"/>
          </a:xfrm>
          <a:prstGeom prst="rect">
            <a:avLst/>
          </a:prstGeom>
        </p:spPr>
      </p:pic>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D1D312D5-30AB-4AF8-9C15-50DA26E98D7B}"/>
                  </a:ext>
                </a:extLst>
              </p:cNvPr>
              <p:cNvGraphicFramePr>
                <a:graphicFrameLocks noChangeAspect="1"/>
              </p:cNvGraphicFramePr>
              <p:nvPr>
                <p:extLst>
                  <p:ext uri="{D42A27DB-BD31-4B8C-83A1-F6EECF244321}">
                    <p14:modId xmlns:p14="http://schemas.microsoft.com/office/powerpoint/2010/main" val="860774138"/>
                  </p:ext>
                </p:extLst>
              </p:nvPr>
            </p:nvGraphicFramePr>
            <p:xfrm>
              <a:off x="-3007659" y="4496646"/>
              <a:ext cx="2286000" cy="1714500"/>
            </p:xfrm>
            <a:graphic>
              <a:graphicData uri="http://schemas.microsoft.com/office/powerpoint/2016/slidezoom">
                <pslz:sldZm>
                  <pslz:sldZmObj sldId="558" cId="81539733">
                    <pslz:zmPr id="{172B2D2D-7DC9-4AA4-B8BC-AE04BA830FAC}" returnToParent="0" transitionDur="1000">
                      <p166:blipFill xmlns:p166="http://schemas.microsoft.com/office/powerpoint/2016/6/main">
                        <a:blip r:embed="rId3"/>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5" name="Slide Zoom 4">
                <a:hlinkClick r:id="rId4" action="ppaction://hlinksldjump"/>
                <a:extLst>
                  <a:ext uri="{FF2B5EF4-FFF2-40B4-BE49-F238E27FC236}">
                    <a16:creationId xmlns:a16="http://schemas.microsoft.com/office/drawing/2014/main" id="{D1D312D5-30AB-4AF8-9C15-50DA26E98D7B}"/>
                  </a:ext>
                </a:extLst>
              </p:cNvPr>
              <p:cNvPicPr>
                <a:picLocks noGrp="1" noRot="1" noChangeAspect="1" noMove="1" noResize="1" noEditPoints="1" noAdjustHandles="1" noChangeArrowheads="1" noChangeShapeType="1"/>
              </p:cNvPicPr>
              <p:nvPr/>
            </p:nvPicPr>
            <p:blipFill>
              <a:blip r:embed="rId5"/>
              <a:stretch>
                <a:fillRect/>
              </a:stretch>
            </p:blipFill>
            <p:spPr>
              <a:xfrm>
                <a:off x="-3007659" y="4496646"/>
                <a:ext cx="2286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815397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rge white building&#10;&#10;Description generated with very high confidence">
            <a:extLst>
              <a:ext uri="{FF2B5EF4-FFF2-40B4-BE49-F238E27FC236}">
                <a16:creationId xmlns:a16="http://schemas.microsoft.com/office/drawing/2014/main" id="{DF1E1A57-8B25-430F-9F8F-64BA35975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6531"/>
            <a:ext cx="9144000" cy="6104938"/>
          </a:xfrm>
          <a:prstGeom prst="rect">
            <a:avLst/>
          </a:prstGeom>
        </p:spPr>
      </p:pic>
      <p:pic>
        <p:nvPicPr>
          <p:cNvPr id="5" name="Picture 4">
            <a:extLst>
              <a:ext uri="{FF2B5EF4-FFF2-40B4-BE49-F238E27FC236}">
                <a16:creationId xmlns:a16="http://schemas.microsoft.com/office/drawing/2014/main" id="{4E588649-BF8A-453A-8133-2AD6ED7B0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 y="442912"/>
            <a:ext cx="8953500" cy="5972175"/>
          </a:xfrm>
          <a:prstGeom prst="rect">
            <a:avLst/>
          </a:prstGeom>
        </p:spPr>
      </p:pic>
    </p:spTree>
    <p:extLst>
      <p:ext uri="{BB962C8B-B14F-4D97-AF65-F5344CB8AC3E}">
        <p14:creationId xmlns:p14="http://schemas.microsoft.com/office/powerpoint/2010/main" val="22429329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rge building&#10;&#10;Description generated with very high confidence">
            <a:extLst>
              <a:ext uri="{FF2B5EF4-FFF2-40B4-BE49-F238E27FC236}">
                <a16:creationId xmlns:a16="http://schemas.microsoft.com/office/drawing/2014/main" id="{7AFD9212-B5F8-4AD7-85F3-A4DB09B302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6688"/>
            <a:ext cx="9096936" cy="6064623"/>
          </a:xfrm>
          <a:prstGeom prst="rect">
            <a:avLst/>
          </a:prstGeom>
        </p:spPr>
      </p:pic>
    </p:spTree>
    <p:extLst>
      <p:ext uri="{BB962C8B-B14F-4D97-AF65-F5344CB8AC3E}">
        <p14:creationId xmlns:p14="http://schemas.microsoft.com/office/powerpoint/2010/main" val="40204030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4E824A-D75C-4A75-9486-26EB020990EB}"/>
              </a:ext>
            </a:extLst>
          </p:cNvPr>
          <p:cNvPicPr>
            <a:picLocks noChangeAspect="1"/>
          </p:cNvPicPr>
          <p:nvPr/>
        </p:nvPicPr>
        <p:blipFill rotWithShape="1">
          <a:blip r:embed="rId2">
            <a:extLst>
              <a:ext uri="{28A0092B-C50C-407E-A947-70E740481C1C}">
                <a14:useLocalDpi xmlns:a14="http://schemas.microsoft.com/office/drawing/2010/main" val="0"/>
              </a:ext>
            </a:extLst>
          </a:blip>
          <a:srcRect l="7470" r="8652" b="-2"/>
          <a:stretch/>
        </p:blipFill>
        <p:spPr>
          <a:xfrm>
            <a:off x="20" y="1"/>
            <a:ext cx="9143979" cy="6132262"/>
          </a:xfrm>
          <a:prstGeom prst="rect">
            <a:avLst/>
          </a:prstGeom>
        </p:spPr>
      </p:pic>
      <p:pic>
        <p:nvPicPr>
          <p:cNvPr id="8" name="Picture 7">
            <a:extLst>
              <a:ext uri="{FF2B5EF4-FFF2-40B4-BE49-F238E27FC236}">
                <a16:creationId xmlns:a16="http://schemas.microsoft.com/office/drawing/2014/main" id="{C378A39E-7C31-46DC-BF58-1048E7CF39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t="46751" b="26582"/>
          <a:stretch>
            <a:fillRect/>
          </a:stretch>
        </p:blipFill>
        <p:spPr>
          <a:xfrm>
            <a:off x="0" y="5029200"/>
            <a:ext cx="9144000" cy="1828800"/>
          </a:xfrm>
          <a:custGeom>
            <a:avLst/>
            <a:gdLst>
              <a:gd name="connsiteX0" fmla="*/ 0 w 12192000"/>
              <a:gd name="connsiteY0" fmla="*/ 0 h 1828800"/>
              <a:gd name="connsiteX1" fmla="*/ 12192000 w 12192000"/>
              <a:gd name="connsiteY1" fmla="*/ 0 h 1828800"/>
              <a:gd name="connsiteX2" fmla="*/ 12192000 w 12192000"/>
              <a:gd name="connsiteY2" fmla="*/ 1828800 h 1828800"/>
              <a:gd name="connsiteX3" fmla="*/ 0 w 12192000"/>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12192000" h="1828800">
                <a:moveTo>
                  <a:pt x="0" y="0"/>
                </a:moveTo>
                <a:lnTo>
                  <a:pt x="12192000" y="0"/>
                </a:lnTo>
                <a:lnTo>
                  <a:pt x="12192000" y="1828800"/>
                </a:lnTo>
                <a:lnTo>
                  <a:pt x="0" y="1828800"/>
                </a:lnTo>
                <a:close/>
              </a:path>
            </a:pathLst>
          </a:custGeom>
        </p:spPr>
      </p:pic>
    </p:spTree>
    <p:extLst>
      <p:ext uri="{BB962C8B-B14F-4D97-AF65-F5344CB8AC3E}">
        <p14:creationId xmlns:p14="http://schemas.microsoft.com/office/powerpoint/2010/main" val="18827852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1" y="913323"/>
            <a:ext cx="4529917" cy="5030276"/>
          </a:xfrm>
          <a:prstGeom prst="rect">
            <a:avLst/>
          </a:prstGeom>
        </p:spPr>
      </p:pic>
      <p:sp>
        <p:nvSpPr>
          <p:cNvPr id="3" name="TextBox 2"/>
          <p:cNvSpPr txBox="1"/>
          <p:nvPr/>
        </p:nvSpPr>
        <p:spPr>
          <a:xfrm>
            <a:off x="4987118" y="1567306"/>
            <a:ext cx="4101737" cy="4401205"/>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Shi Lu,</a:t>
            </a:r>
          </a:p>
          <a:p>
            <a:pPr algn="ctr"/>
            <a:endParaRPr lang="en-US" sz="2800" b="1" dirty="0">
              <a:latin typeface="Arial" panose="020B0604020202020204" pitchFamily="34" charset="0"/>
              <a:cs typeface="Arial" panose="020B0604020202020204" pitchFamily="34" charset="0"/>
            </a:endParaRPr>
          </a:p>
          <a:p>
            <a:pPr algn="ctr"/>
            <a:r>
              <a:rPr lang="en-US" sz="2800" b="1" i="1" dirty="0">
                <a:latin typeface="Arial" panose="020B0604020202020204" pitchFamily="34" charset="0"/>
                <a:cs typeface="Arial" panose="020B0604020202020204" pitchFamily="34" charset="0"/>
              </a:rPr>
              <a:t>Fighting in</a:t>
            </a:r>
          </a:p>
          <a:p>
            <a:pPr algn="ctr"/>
            <a:r>
              <a:rPr lang="en-US" sz="2800" b="1" i="1" dirty="0">
                <a:latin typeface="Arial" panose="020B0604020202020204" pitchFamily="34" charset="0"/>
                <a:cs typeface="Arial" panose="020B0604020202020204" pitchFamily="34" charset="0"/>
              </a:rPr>
              <a:t>Northern Shaanxi</a:t>
            </a:r>
          </a:p>
          <a:p>
            <a:pPr algn="ctr"/>
            <a:endParaRPr lang="en-US" sz="2800" b="1" i="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Ink and color on paper,</a:t>
            </a:r>
          </a:p>
          <a:p>
            <a:pPr algn="ctr"/>
            <a:r>
              <a:rPr lang="en-US" sz="2800" b="1" dirty="0">
                <a:latin typeface="Arial" panose="020B0604020202020204" pitchFamily="34" charset="0"/>
                <a:cs typeface="Arial" panose="020B0604020202020204" pitchFamily="34" charset="0"/>
              </a:rPr>
              <a:t>1959; 7’ x 8’</a:t>
            </a:r>
          </a:p>
          <a:p>
            <a:pPr algn="ctr"/>
            <a:endParaRPr lang="en-US" sz="2800" b="1" i="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Great Hall of the People, Beijing</a:t>
            </a:r>
          </a:p>
        </p:txBody>
      </p:sp>
    </p:spTree>
    <p:extLst>
      <p:ext uri="{BB962C8B-B14F-4D97-AF65-F5344CB8AC3E}">
        <p14:creationId xmlns:p14="http://schemas.microsoft.com/office/powerpoint/2010/main" val="37646839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4081" y="0"/>
            <a:ext cx="6175838" cy="6858000"/>
          </a:xfrm>
          <a:prstGeom prst="rect">
            <a:avLst/>
          </a:prstGeom>
        </p:spPr>
      </p:pic>
    </p:spTree>
    <p:extLst>
      <p:ext uri="{BB962C8B-B14F-4D97-AF65-F5344CB8AC3E}">
        <p14:creationId xmlns:p14="http://schemas.microsoft.com/office/powerpoint/2010/main" val="40975640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0" y="-6095"/>
            <a:ext cx="9144000" cy="6864095"/>
          </a:xfrm>
          <a:prstGeom prst="rect">
            <a:avLst/>
          </a:prstGeom>
        </p:spPr>
      </p:pic>
    </p:spTree>
    <p:extLst>
      <p:ext uri="{BB962C8B-B14F-4D97-AF65-F5344CB8AC3E}">
        <p14:creationId xmlns:p14="http://schemas.microsoft.com/office/powerpoint/2010/main" val="348213016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tx1">
            <a:alpha val="99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3" y="607102"/>
            <a:ext cx="9053167" cy="5613816"/>
          </a:xfrm>
          <a:prstGeom prst="rect">
            <a:avLst/>
          </a:prstGeom>
        </p:spPr>
      </p:pic>
    </p:spTree>
    <p:extLst>
      <p:ext uri="{BB962C8B-B14F-4D97-AF65-F5344CB8AC3E}">
        <p14:creationId xmlns:p14="http://schemas.microsoft.com/office/powerpoint/2010/main" val="15176032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6552"/>
            <a:ext cx="9144000" cy="5644896"/>
          </a:xfrm>
          <a:prstGeom prst="rect">
            <a:avLst/>
          </a:prstGeom>
        </p:spPr>
      </p:pic>
    </p:spTree>
    <p:extLst>
      <p:ext uri="{BB962C8B-B14F-4D97-AF65-F5344CB8AC3E}">
        <p14:creationId xmlns:p14="http://schemas.microsoft.com/office/powerpoint/2010/main" val="670862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772691-868E-499A-9F84-2920880A6536}"/>
              </a:ext>
            </a:extLst>
          </p:cNvPr>
          <p:cNvPicPr>
            <a:picLocks noChangeAspect="1"/>
          </p:cNvPicPr>
          <p:nvPr/>
        </p:nvPicPr>
        <p:blipFill>
          <a:blip r:embed="rId2"/>
          <a:stretch>
            <a:fillRect/>
          </a:stretch>
        </p:blipFill>
        <p:spPr>
          <a:xfrm>
            <a:off x="1" y="0"/>
            <a:ext cx="9143998" cy="6857999"/>
          </a:xfrm>
          <a:prstGeom prst="rect">
            <a:avLst/>
          </a:prstGeom>
        </p:spPr>
      </p:pic>
    </p:spTree>
    <p:extLst>
      <p:ext uri="{BB962C8B-B14F-4D97-AF65-F5344CB8AC3E}">
        <p14:creationId xmlns:p14="http://schemas.microsoft.com/office/powerpoint/2010/main" val="20381130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5732"/>
            <a:ext cx="9144000" cy="5566535"/>
          </a:xfrm>
          <a:prstGeom prst="rect">
            <a:avLst/>
          </a:prstGeom>
        </p:spPr>
      </p:pic>
    </p:spTree>
    <p:extLst>
      <p:ext uri="{BB962C8B-B14F-4D97-AF65-F5344CB8AC3E}">
        <p14:creationId xmlns:p14="http://schemas.microsoft.com/office/powerpoint/2010/main" val="40185974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9144000" cy="6858000"/>
          </a:xfrm>
          <a:prstGeom prst="rect">
            <a:avLst/>
          </a:prstGeom>
        </p:spPr>
      </p:pic>
    </p:spTree>
    <p:extLst>
      <p:ext uri="{BB962C8B-B14F-4D97-AF65-F5344CB8AC3E}">
        <p14:creationId xmlns:p14="http://schemas.microsoft.com/office/powerpoint/2010/main" val="17823280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8491" y="36368"/>
            <a:ext cx="9047018" cy="6785263"/>
          </a:xfrm>
          <a:prstGeom prst="rect">
            <a:avLst/>
          </a:prstGeom>
        </p:spPr>
      </p:pic>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D3654E0D-F2C7-49D8-92C6-AB9818E7A60E}"/>
                  </a:ext>
                </a:extLst>
              </p:cNvPr>
              <p:cNvGraphicFramePr>
                <a:graphicFrameLocks noChangeAspect="1"/>
              </p:cNvGraphicFramePr>
              <p:nvPr>
                <p:extLst>
                  <p:ext uri="{D42A27DB-BD31-4B8C-83A1-F6EECF244321}">
                    <p14:modId xmlns:p14="http://schemas.microsoft.com/office/powerpoint/2010/main" val="4284593132"/>
                  </p:ext>
                </p:extLst>
              </p:nvPr>
            </p:nvGraphicFramePr>
            <p:xfrm>
              <a:off x="-2514600" y="1013114"/>
              <a:ext cx="2286000" cy="1714500"/>
            </p:xfrm>
            <a:graphic>
              <a:graphicData uri="http://schemas.microsoft.com/office/powerpoint/2016/slidezoom">
                <pslz:sldZm>
                  <pslz:sldZmObj sldId="366" cId="431847638">
                    <pslz:zmPr id="{F60802B1-7422-4DAD-B9FA-1DC6292D647D}" returnToParent="0" transitionDur="1000">
                      <p166:blipFill xmlns:p166="http://schemas.microsoft.com/office/powerpoint/2016/6/main">
                        <a:blip r:embed="rId3"/>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4" name="Slide Zoom 3">
                <a:hlinkClick r:id="rId4" action="ppaction://hlinksldjump"/>
                <a:extLst>
                  <a:ext uri="{FF2B5EF4-FFF2-40B4-BE49-F238E27FC236}">
                    <a16:creationId xmlns:a16="http://schemas.microsoft.com/office/drawing/2014/main" id="{D3654E0D-F2C7-49D8-92C6-AB9818E7A60E}"/>
                  </a:ext>
                </a:extLst>
              </p:cNvPr>
              <p:cNvPicPr>
                <a:picLocks noGrp="1" noRot="1" noChangeAspect="1" noMove="1" noResize="1" noEditPoints="1" noAdjustHandles="1" noChangeArrowheads="1" noChangeShapeType="1"/>
              </p:cNvPicPr>
              <p:nvPr/>
            </p:nvPicPr>
            <p:blipFill>
              <a:blip r:embed="rId5"/>
              <a:stretch>
                <a:fillRect/>
              </a:stretch>
            </p:blipFill>
            <p:spPr>
              <a:xfrm>
                <a:off x="-2514600" y="1013114"/>
                <a:ext cx="2286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4318476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36742966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Template>
  <TotalTime>2137</TotalTime>
  <Words>252</Words>
  <Application>Microsoft Office PowerPoint</Application>
  <PresentationFormat>On-screen Show (4:3)</PresentationFormat>
  <Paragraphs>62</Paragraphs>
  <Slides>112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112</vt:i4>
      </vt:variant>
    </vt:vector>
  </HeadingPairs>
  <TitlesOfParts>
    <vt:vector size="117" baseType="lpstr">
      <vt:lpstr>Arial</vt:lpstr>
      <vt:lpstr>Calibri</vt:lpstr>
      <vt:lpstr>Calibri Light</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Normie</dc:creator>
  <cp:lastModifiedBy>Norman Bryson</cp:lastModifiedBy>
  <cp:revision>117</cp:revision>
  <dcterms:created xsi:type="dcterms:W3CDTF">2016-02-24T13:37:24Z</dcterms:created>
  <dcterms:modified xsi:type="dcterms:W3CDTF">2019-02-28T07:57:16Z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14453383</vt:lpwstr>
  </property>
  <property fmtid="{D5CDD505-2E9C-101B-9397-08002B2CF9AE}" name="NXPowerLiteSettings" pid="3">
    <vt:lpwstr>C700052003A000</vt:lpwstr>
  </property>
  <property fmtid="{D5CDD505-2E9C-101B-9397-08002B2CF9AE}" name="NXPowerLiteVersion" pid="4">
    <vt:lpwstr>D8.0.4</vt:lpwstr>
  </property>
</Properties>
</file>